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9" d="100"/>
          <a:sy n="49" d="100"/>
        </p:scale>
        <p:origin x="-72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72108" y="2421159"/>
            <a:ext cx="6323965" cy="1366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00" b="1" i="0">
                <a:solidFill>
                  <a:srgbClr val="0A295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rgbClr val="0A2957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1" i="0">
                <a:solidFill>
                  <a:srgbClr val="0A295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rgbClr val="0A2957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1" i="0">
                <a:solidFill>
                  <a:srgbClr val="0A295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1" i="0">
                <a:solidFill>
                  <a:srgbClr val="0A295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075389" y="0"/>
            <a:ext cx="3213100" cy="3331210"/>
          </a:xfrm>
          <a:custGeom>
            <a:avLst/>
            <a:gdLst/>
            <a:ahLst/>
            <a:cxnLst/>
            <a:rect l="l" t="t" r="r" b="b"/>
            <a:pathLst>
              <a:path w="3213100" h="3331210">
                <a:moveTo>
                  <a:pt x="3212608" y="3330762"/>
                </a:moveTo>
                <a:lnTo>
                  <a:pt x="0" y="109201"/>
                </a:lnTo>
                <a:lnTo>
                  <a:pt x="0" y="0"/>
                </a:lnTo>
                <a:lnTo>
                  <a:pt x="897024" y="0"/>
                </a:lnTo>
                <a:lnTo>
                  <a:pt x="3212608" y="2314917"/>
                </a:lnTo>
                <a:lnTo>
                  <a:pt x="3212608" y="3330762"/>
                </a:lnTo>
                <a:close/>
              </a:path>
            </a:pathLst>
          </a:custGeom>
          <a:solidFill>
            <a:srgbClr val="1B53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6809175" y="0"/>
            <a:ext cx="1478915" cy="2315210"/>
          </a:xfrm>
          <a:custGeom>
            <a:avLst/>
            <a:gdLst/>
            <a:ahLst/>
            <a:cxnLst/>
            <a:rect l="l" t="t" r="r" b="b"/>
            <a:pathLst>
              <a:path w="1478915" h="2315210">
                <a:moveTo>
                  <a:pt x="1478822" y="2314917"/>
                </a:moveTo>
                <a:lnTo>
                  <a:pt x="0" y="836094"/>
                </a:lnTo>
                <a:lnTo>
                  <a:pt x="1454988" y="0"/>
                </a:lnTo>
                <a:lnTo>
                  <a:pt x="1478822" y="0"/>
                </a:lnTo>
                <a:lnTo>
                  <a:pt x="1478822" y="2314917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14421" y="805727"/>
            <a:ext cx="6345555" cy="1366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00" b="1" i="0">
                <a:solidFill>
                  <a:srgbClr val="0A295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2113" y="1997361"/>
            <a:ext cx="16063773" cy="269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rgbClr val="0A2957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875529"/>
            <a:ext cx="1090295" cy="2179955"/>
          </a:xfrm>
          <a:custGeom>
            <a:avLst/>
            <a:gdLst/>
            <a:ahLst/>
            <a:cxnLst/>
            <a:rect l="l" t="t" r="r" b="b"/>
            <a:pathLst>
              <a:path w="1090295" h="2179954">
                <a:moveTo>
                  <a:pt x="0" y="2179813"/>
                </a:moveTo>
                <a:lnTo>
                  <a:pt x="0" y="0"/>
                </a:lnTo>
                <a:lnTo>
                  <a:pt x="1089907" y="1089907"/>
                </a:lnTo>
                <a:lnTo>
                  <a:pt x="0" y="2179813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258300"/>
            <a:ext cx="12726670" cy="1028700"/>
          </a:xfrm>
          <a:custGeom>
            <a:avLst/>
            <a:gdLst/>
            <a:ahLst/>
            <a:cxnLst/>
            <a:rect l="l" t="t" r="r" b="b"/>
            <a:pathLst>
              <a:path w="12726670" h="1028700">
                <a:moveTo>
                  <a:pt x="12726200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2726200" y="0"/>
                </a:lnTo>
                <a:lnTo>
                  <a:pt x="12726200" y="1028699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198854" y="0"/>
            <a:ext cx="9089390" cy="10287000"/>
            <a:chOff x="9198854" y="0"/>
            <a:chExt cx="9089390" cy="10287000"/>
          </a:xfrm>
        </p:grpSpPr>
        <p:sp>
          <p:nvSpPr>
            <p:cNvPr id="5" name="object 5"/>
            <p:cNvSpPr/>
            <p:nvPr/>
          </p:nvSpPr>
          <p:spPr>
            <a:xfrm>
              <a:off x="10867463" y="0"/>
              <a:ext cx="6889115" cy="3444875"/>
            </a:xfrm>
            <a:custGeom>
              <a:avLst/>
              <a:gdLst/>
              <a:ahLst/>
              <a:cxnLst/>
              <a:rect l="l" t="t" r="r" b="b"/>
              <a:pathLst>
                <a:path w="6889115" h="3444875">
                  <a:moveTo>
                    <a:pt x="3444472" y="3444472"/>
                  </a:moveTo>
                  <a:lnTo>
                    <a:pt x="0" y="0"/>
                  </a:lnTo>
                  <a:lnTo>
                    <a:pt x="6888944" y="0"/>
                  </a:lnTo>
                  <a:lnTo>
                    <a:pt x="3444472" y="3444472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966614" y="2099172"/>
              <a:ext cx="2691130" cy="2691130"/>
            </a:xfrm>
            <a:custGeom>
              <a:avLst/>
              <a:gdLst/>
              <a:ahLst/>
              <a:cxnLst/>
              <a:rect l="l" t="t" r="r" b="b"/>
              <a:pathLst>
                <a:path w="2691130" h="2691129">
                  <a:moveTo>
                    <a:pt x="1345298" y="2690596"/>
                  </a:moveTo>
                  <a:lnTo>
                    <a:pt x="0" y="1345298"/>
                  </a:lnTo>
                  <a:lnTo>
                    <a:pt x="1345298" y="0"/>
                  </a:lnTo>
                  <a:lnTo>
                    <a:pt x="2690596" y="1345298"/>
                  </a:lnTo>
                  <a:lnTo>
                    <a:pt x="1345298" y="2690596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198851" y="0"/>
              <a:ext cx="9069705" cy="10287635"/>
            </a:xfrm>
            <a:custGeom>
              <a:avLst/>
              <a:gdLst/>
              <a:ahLst/>
              <a:cxnLst/>
              <a:rect l="l" t="t" r="r" b="b"/>
              <a:pathLst>
                <a:path w="9069705" h="10287635">
                  <a:moveTo>
                    <a:pt x="2057400" y="0"/>
                  </a:moveTo>
                  <a:lnTo>
                    <a:pt x="0" y="0"/>
                  </a:lnTo>
                  <a:lnTo>
                    <a:pt x="1028700" y="1028700"/>
                  </a:lnTo>
                  <a:lnTo>
                    <a:pt x="2057400" y="0"/>
                  </a:lnTo>
                  <a:close/>
                </a:path>
                <a:path w="9069705" h="10287635">
                  <a:moveTo>
                    <a:pt x="6493357" y="2771825"/>
                  </a:moveTo>
                  <a:lnTo>
                    <a:pt x="6424181" y="2702649"/>
                  </a:lnTo>
                  <a:lnTo>
                    <a:pt x="6424181" y="2771825"/>
                  </a:lnTo>
                  <a:lnTo>
                    <a:pt x="5785701" y="3409467"/>
                  </a:lnTo>
                  <a:lnTo>
                    <a:pt x="5751525" y="3375291"/>
                  </a:lnTo>
                  <a:lnTo>
                    <a:pt x="5751525" y="3444481"/>
                  </a:lnTo>
                  <a:lnTo>
                    <a:pt x="5113058" y="4082948"/>
                  </a:lnTo>
                  <a:lnTo>
                    <a:pt x="4509592" y="3479482"/>
                  </a:lnTo>
                  <a:lnTo>
                    <a:pt x="4474578" y="3444481"/>
                  </a:lnTo>
                  <a:lnTo>
                    <a:pt x="4509592" y="3409467"/>
                  </a:lnTo>
                  <a:lnTo>
                    <a:pt x="5113058" y="2806001"/>
                  </a:lnTo>
                  <a:lnTo>
                    <a:pt x="5751525" y="3444481"/>
                  </a:lnTo>
                  <a:lnTo>
                    <a:pt x="5751525" y="3375291"/>
                  </a:lnTo>
                  <a:lnTo>
                    <a:pt x="5182235" y="2806001"/>
                  </a:lnTo>
                  <a:lnTo>
                    <a:pt x="5113058" y="2736824"/>
                  </a:lnTo>
                  <a:lnTo>
                    <a:pt x="4440402" y="3409467"/>
                  </a:lnTo>
                  <a:lnTo>
                    <a:pt x="3801935" y="2771000"/>
                  </a:lnTo>
                  <a:lnTo>
                    <a:pt x="5113058" y="1460703"/>
                  </a:lnTo>
                  <a:lnTo>
                    <a:pt x="6424181" y="2771825"/>
                  </a:lnTo>
                  <a:lnTo>
                    <a:pt x="6424181" y="2702649"/>
                  </a:lnTo>
                  <a:lnTo>
                    <a:pt x="5182235" y="1460703"/>
                  </a:lnTo>
                  <a:lnTo>
                    <a:pt x="5113058" y="1391526"/>
                  </a:lnTo>
                  <a:lnTo>
                    <a:pt x="3732746" y="2771825"/>
                  </a:lnTo>
                  <a:lnTo>
                    <a:pt x="4405401" y="3444481"/>
                  </a:lnTo>
                  <a:lnTo>
                    <a:pt x="3732746" y="4117124"/>
                  </a:lnTo>
                  <a:lnTo>
                    <a:pt x="5113058" y="5497436"/>
                  </a:lnTo>
                  <a:lnTo>
                    <a:pt x="5182235" y="5428246"/>
                  </a:lnTo>
                  <a:lnTo>
                    <a:pt x="6493357" y="4117124"/>
                  </a:lnTo>
                  <a:lnTo>
                    <a:pt x="6424181" y="4047947"/>
                  </a:lnTo>
                  <a:lnTo>
                    <a:pt x="6424181" y="4117962"/>
                  </a:lnTo>
                  <a:lnTo>
                    <a:pt x="5113058" y="5428246"/>
                  </a:lnTo>
                  <a:lnTo>
                    <a:pt x="3801935" y="4117124"/>
                  </a:lnTo>
                  <a:lnTo>
                    <a:pt x="4440402" y="3479482"/>
                  </a:lnTo>
                  <a:lnTo>
                    <a:pt x="5113058" y="4152138"/>
                  </a:lnTo>
                  <a:lnTo>
                    <a:pt x="5182235" y="4082948"/>
                  </a:lnTo>
                  <a:lnTo>
                    <a:pt x="5785701" y="3479482"/>
                  </a:lnTo>
                  <a:lnTo>
                    <a:pt x="6424181" y="4117962"/>
                  </a:lnTo>
                  <a:lnTo>
                    <a:pt x="6424181" y="4047947"/>
                  </a:lnTo>
                  <a:lnTo>
                    <a:pt x="5855716" y="3479482"/>
                  </a:lnTo>
                  <a:lnTo>
                    <a:pt x="5820715" y="3444481"/>
                  </a:lnTo>
                  <a:lnTo>
                    <a:pt x="5855716" y="3409467"/>
                  </a:lnTo>
                  <a:lnTo>
                    <a:pt x="6493357" y="2771825"/>
                  </a:lnTo>
                  <a:close/>
                </a:path>
                <a:path w="9069705" h="10287635">
                  <a:moveTo>
                    <a:pt x="9069438" y="5663539"/>
                  </a:moveTo>
                  <a:lnTo>
                    <a:pt x="8088350" y="4682452"/>
                  </a:lnTo>
                  <a:lnTo>
                    <a:pt x="2483942" y="10287013"/>
                  </a:lnTo>
                  <a:lnTo>
                    <a:pt x="4445774" y="10287013"/>
                  </a:lnTo>
                  <a:lnTo>
                    <a:pt x="9069438" y="5663539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100453" y="5010339"/>
              <a:ext cx="3187700" cy="5208270"/>
            </a:xfrm>
            <a:custGeom>
              <a:avLst/>
              <a:gdLst/>
              <a:ahLst/>
              <a:cxnLst/>
              <a:rect l="l" t="t" r="r" b="b"/>
              <a:pathLst>
                <a:path w="3187700" h="5208270">
                  <a:moveTo>
                    <a:pt x="3187535" y="1819732"/>
                  </a:moveTo>
                  <a:lnTo>
                    <a:pt x="780237" y="4226992"/>
                  </a:lnTo>
                  <a:lnTo>
                    <a:pt x="1761324" y="5208079"/>
                  </a:lnTo>
                  <a:lnTo>
                    <a:pt x="3187535" y="3781856"/>
                  </a:lnTo>
                  <a:lnTo>
                    <a:pt x="3187535" y="1819732"/>
                  </a:lnTo>
                  <a:close/>
                </a:path>
                <a:path w="3187700" h="5208270">
                  <a:moveTo>
                    <a:pt x="3187535" y="0"/>
                  </a:moveTo>
                  <a:lnTo>
                    <a:pt x="0" y="3187535"/>
                  </a:lnTo>
                  <a:lnTo>
                    <a:pt x="394106" y="3581641"/>
                  </a:lnTo>
                  <a:lnTo>
                    <a:pt x="3187535" y="788390"/>
                  </a:lnTo>
                  <a:lnTo>
                    <a:pt x="3187535" y="0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296291" y="6529374"/>
              <a:ext cx="4991735" cy="3757929"/>
            </a:xfrm>
            <a:custGeom>
              <a:avLst/>
              <a:gdLst/>
              <a:ahLst/>
              <a:cxnLst/>
              <a:rect l="l" t="t" r="r" b="b"/>
              <a:pathLst>
                <a:path w="4991734" h="3757929">
                  <a:moveTo>
                    <a:pt x="4738535" y="981087"/>
                  </a:moveTo>
                  <a:lnTo>
                    <a:pt x="3757447" y="0"/>
                  </a:lnTo>
                  <a:lnTo>
                    <a:pt x="0" y="3757638"/>
                  </a:lnTo>
                  <a:lnTo>
                    <a:pt x="1961896" y="3757638"/>
                  </a:lnTo>
                  <a:lnTo>
                    <a:pt x="4738535" y="981087"/>
                  </a:lnTo>
                  <a:close/>
                </a:path>
                <a:path w="4991734" h="3757929">
                  <a:moveTo>
                    <a:pt x="4991697" y="2954769"/>
                  </a:moveTo>
                  <a:lnTo>
                    <a:pt x="4188891" y="3757638"/>
                  </a:lnTo>
                  <a:lnTo>
                    <a:pt x="4991697" y="3757638"/>
                  </a:lnTo>
                  <a:lnTo>
                    <a:pt x="4991697" y="2954769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50617" y="2905188"/>
            <a:ext cx="7372984" cy="397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890"/>
              </a:lnSpc>
              <a:spcBef>
                <a:spcPts val="100"/>
              </a:spcBef>
            </a:pPr>
            <a:r>
              <a:rPr sz="10400" spc="70" dirty="0"/>
              <a:t>SCRATCH,</a:t>
            </a:r>
            <a:endParaRPr sz="10400" dirty="0"/>
          </a:p>
          <a:p>
            <a:pPr marL="12700" marR="5080">
              <a:lnSpc>
                <a:spcPct val="74500"/>
              </a:lnSpc>
              <a:spcBef>
                <a:spcPts val="1590"/>
              </a:spcBef>
            </a:pPr>
            <a:r>
              <a:rPr sz="10400" spc="-325" dirty="0"/>
              <a:t>buat</a:t>
            </a:r>
            <a:r>
              <a:rPr sz="10400" spc="5" dirty="0"/>
              <a:t> </a:t>
            </a:r>
            <a:r>
              <a:rPr sz="10400" spc="-370" dirty="0"/>
              <a:t>gamemu </a:t>
            </a:r>
            <a:r>
              <a:rPr sz="10400" spc="-380" dirty="0"/>
              <a:t>sendiri!</a:t>
            </a:r>
            <a:endParaRPr sz="10400" dirty="0"/>
          </a:p>
        </p:txBody>
      </p:sp>
      <p:grpSp>
        <p:nvGrpSpPr>
          <p:cNvPr id="11" name="object 11"/>
          <p:cNvGrpSpPr/>
          <p:nvPr/>
        </p:nvGrpSpPr>
        <p:grpSpPr>
          <a:xfrm>
            <a:off x="2063318" y="1773960"/>
            <a:ext cx="387350" cy="476250"/>
            <a:chOff x="2063318" y="1773960"/>
            <a:chExt cx="387350" cy="476250"/>
          </a:xfrm>
        </p:grpSpPr>
        <p:sp>
          <p:nvSpPr>
            <p:cNvPr id="12" name="object 12"/>
            <p:cNvSpPr/>
            <p:nvPr/>
          </p:nvSpPr>
          <p:spPr>
            <a:xfrm>
              <a:off x="2063318" y="1773960"/>
              <a:ext cx="387350" cy="424180"/>
            </a:xfrm>
            <a:custGeom>
              <a:avLst/>
              <a:gdLst/>
              <a:ahLst/>
              <a:cxnLst/>
              <a:rect l="l" t="t" r="r" b="b"/>
              <a:pathLst>
                <a:path w="387350" h="424180">
                  <a:moveTo>
                    <a:pt x="387045" y="220472"/>
                  </a:moveTo>
                  <a:lnTo>
                    <a:pt x="237388" y="220472"/>
                  </a:lnTo>
                  <a:lnTo>
                    <a:pt x="109385" y="348475"/>
                  </a:lnTo>
                  <a:lnTo>
                    <a:pt x="183654" y="423849"/>
                  </a:lnTo>
                  <a:lnTo>
                    <a:pt x="387045" y="220472"/>
                  </a:lnTo>
                  <a:close/>
                </a:path>
                <a:path w="387350" h="424180">
                  <a:moveTo>
                    <a:pt x="387045" y="0"/>
                  </a:moveTo>
                  <a:lnTo>
                    <a:pt x="239064" y="0"/>
                  </a:lnTo>
                  <a:lnTo>
                    <a:pt x="0" y="239077"/>
                  </a:lnTo>
                  <a:lnTo>
                    <a:pt x="73990" y="313067"/>
                  </a:lnTo>
                  <a:lnTo>
                    <a:pt x="387045" y="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71882" y="2049252"/>
              <a:ext cx="274436" cy="20069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6982" y="2130190"/>
              <a:ext cx="67610" cy="6761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748767" y="1733125"/>
            <a:ext cx="61671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spc="-114" dirty="0" smtClean="0">
                <a:latin typeface="Lucida Sans Unicode"/>
                <a:cs typeface="Lucida Sans Unicode"/>
              </a:rPr>
              <a:t>SMP CAKRA KUSUMA NGORO</a:t>
            </a:r>
            <a:endParaRPr sz="32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27420" y="0"/>
            <a:ext cx="5661025" cy="4312920"/>
            <a:chOff x="12627420" y="0"/>
            <a:chExt cx="5661025" cy="4312920"/>
          </a:xfrm>
        </p:grpSpPr>
        <p:sp>
          <p:nvSpPr>
            <p:cNvPr id="3" name="object 3"/>
            <p:cNvSpPr/>
            <p:nvPr/>
          </p:nvSpPr>
          <p:spPr>
            <a:xfrm>
              <a:off x="13559193" y="0"/>
              <a:ext cx="4728845" cy="2794635"/>
            </a:xfrm>
            <a:custGeom>
              <a:avLst/>
              <a:gdLst/>
              <a:ahLst/>
              <a:cxnLst/>
              <a:rect l="l" t="t" r="r" b="b"/>
              <a:pathLst>
                <a:path w="4728844" h="2794635">
                  <a:moveTo>
                    <a:pt x="2560233" y="2794251"/>
                  </a:moveTo>
                  <a:lnTo>
                    <a:pt x="4728807" y="427616"/>
                  </a:lnTo>
                  <a:lnTo>
                    <a:pt x="4728807" y="0"/>
                  </a:lnTo>
                  <a:lnTo>
                    <a:pt x="0" y="0"/>
                  </a:lnTo>
                  <a:lnTo>
                    <a:pt x="2560233" y="2794251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871229" y="0"/>
              <a:ext cx="3416935" cy="2785110"/>
            </a:xfrm>
            <a:custGeom>
              <a:avLst/>
              <a:gdLst/>
              <a:ahLst/>
              <a:cxnLst/>
              <a:rect l="l" t="t" r="r" b="b"/>
              <a:pathLst>
                <a:path w="3416934" h="2785110">
                  <a:moveTo>
                    <a:pt x="1256375" y="2784814"/>
                  </a:moveTo>
                  <a:lnTo>
                    <a:pt x="3416771" y="427536"/>
                  </a:lnTo>
                  <a:lnTo>
                    <a:pt x="3416771" y="0"/>
                  </a:lnTo>
                  <a:lnTo>
                    <a:pt x="1266470" y="0"/>
                  </a:lnTo>
                  <a:lnTo>
                    <a:pt x="0" y="1413308"/>
                  </a:lnTo>
                  <a:lnTo>
                    <a:pt x="1256375" y="2784814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627420" y="0"/>
              <a:ext cx="5661025" cy="4312920"/>
            </a:xfrm>
            <a:custGeom>
              <a:avLst/>
              <a:gdLst/>
              <a:ahLst/>
              <a:cxnLst/>
              <a:rect l="l" t="t" r="r" b="b"/>
              <a:pathLst>
                <a:path w="5661025" h="4312920">
                  <a:moveTo>
                    <a:pt x="3007498" y="3282457"/>
                  </a:moveTo>
                  <a:lnTo>
                    <a:pt x="3956304" y="3282457"/>
                  </a:lnTo>
                  <a:lnTo>
                    <a:pt x="938056" y="0"/>
                  </a:lnTo>
                  <a:lnTo>
                    <a:pt x="0" y="0"/>
                  </a:lnTo>
                  <a:lnTo>
                    <a:pt x="3007498" y="3282457"/>
                  </a:lnTo>
                  <a:close/>
                </a:path>
                <a:path w="5661025" h="4312920">
                  <a:moveTo>
                    <a:pt x="3951605" y="4312879"/>
                  </a:moveTo>
                  <a:lnTo>
                    <a:pt x="3961004" y="4312879"/>
                  </a:lnTo>
                  <a:lnTo>
                    <a:pt x="5660580" y="2458381"/>
                  </a:lnTo>
                  <a:lnTo>
                    <a:pt x="5660580" y="1422831"/>
                  </a:lnTo>
                  <a:lnTo>
                    <a:pt x="3956304" y="3282457"/>
                  </a:lnTo>
                  <a:lnTo>
                    <a:pt x="3007498" y="3282457"/>
                  </a:lnTo>
                  <a:lnTo>
                    <a:pt x="3951605" y="4312879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21673" y="1866929"/>
            <a:ext cx="9181465" cy="1275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62480" algn="l"/>
                <a:tab pos="3591560" algn="l"/>
              </a:tabLst>
            </a:pPr>
            <a:r>
              <a:rPr sz="8200" spc="-25" dirty="0"/>
              <a:t>Apa</a:t>
            </a:r>
            <a:r>
              <a:rPr sz="8200" dirty="0"/>
              <a:t>	</a:t>
            </a:r>
            <a:r>
              <a:rPr sz="8200" spc="-25" dirty="0"/>
              <a:t>Itu</a:t>
            </a:r>
            <a:r>
              <a:rPr sz="8200" dirty="0"/>
              <a:t>	</a:t>
            </a:r>
            <a:r>
              <a:rPr sz="8200" spc="-40" dirty="0"/>
              <a:t>SCRATCH?</a:t>
            </a:r>
            <a:endParaRPr sz="8200"/>
          </a:p>
        </p:txBody>
      </p:sp>
      <p:grpSp>
        <p:nvGrpSpPr>
          <p:cNvPr id="7" name="object 7"/>
          <p:cNvGrpSpPr/>
          <p:nvPr/>
        </p:nvGrpSpPr>
        <p:grpSpPr>
          <a:xfrm>
            <a:off x="8458555" y="1771592"/>
            <a:ext cx="9829800" cy="8515985"/>
            <a:chOff x="8458555" y="1771592"/>
            <a:chExt cx="9829800" cy="8515985"/>
          </a:xfrm>
        </p:grpSpPr>
        <p:sp>
          <p:nvSpPr>
            <p:cNvPr id="8" name="object 8"/>
            <p:cNvSpPr/>
            <p:nvPr/>
          </p:nvSpPr>
          <p:spPr>
            <a:xfrm>
              <a:off x="11143720" y="3948975"/>
              <a:ext cx="6131560" cy="5309870"/>
            </a:xfrm>
            <a:custGeom>
              <a:avLst/>
              <a:gdLst/>
              <a:ahLst/>
              <a:cxnLst/>
              <a:rect l="l" t="t" r="r" b="b"/>
              <a:pathLst>
                <a:path w="6131559" h="5309870">
                  <a:moveTo>
                    <a:pt x="4598383" y="5309324"/>
                  </a:moveTo>
                  <a:lnTo>
                    <a:pt x="1532794" y="5309324"/>
                  </a:lnTo>
                  <a:lnTo>
                    <a:pt x="0" y="2654662"/>
                  </a:lnTo>
                  <a:lnTo>
                    <a:pt x="1532794" y="0"/>
                  </a:lnTo>
                  <a:lnTo>
                    <a:pt x="4598383" y="0"/>
                  </a:lnTo>
                  <a:lnTo>
                    <a:pt x="6131179" y="2654662"/>
                  </a:lnTo>
                  <a:lnTo>
                    <a:pt x="4598383" y="5309324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43720" y="1771592"/>
              <a:ext cx="7144279" cy="680475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458555" y="8743428"/>
              <a:ext cx="3087370" cy="1543685"/>
            </a:xfrm>
            <a:custGeom>
              <a:avLst/>
              <a:gdLst/>
              <a:ahLst/>
              <a:cxnLst/>
              <a:rect l="l" t="t" r="r" b="b"/>
              <a:pathLst>
                <a:path w="3087370" h="1543684">
                  <a:moveTo>
                    <a:pt x="3087142" y="1543570"/>
                  </a:moveTo>
                  <a:lnTo>
                    <a:pt x="0" y="1543570"/>
                  </a:lnTo>
                  <a:lnTo>
                    <a:pt x="1543570" y="0"/>
                  </a:lnTo>
                  <a:lnTo>
                    <a:pt x="3087142" y="154357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0" y="4084379"/>
            <a:ext cx="1028700" cy="2057400"/>
          </a:xfrm>
          <a:custGeom>
            <a:avLst/>
            <a:gdLst/>
            <a:ahLst/>
            <a:cxnLst/>
            <a:rect l="l" t="t" r="r" b="b"/>
            <a:pathLst>
              <a:path w="1028700" h="2057400">
                <a:moveTo>
                  <a:pt x="0" y="2057400"/>
                </a:moveTo>
                <a:lnTo>
                  <a:pt x="0" y="0"/>
                </a:lnTo>
                <a:lnTo>
                  <a:pt x="1028700" y="1028700"/>
                </a:lnTo>
                <a:lnTo>
                  <a:pt x="0" y="205740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21673" y="3834027"/>
            <a:ext cx="7957184" cy="2835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spc="135" dirty="0">
                <a:latin typeface="Lucida Sans Unicode"/>
                <a:cs typeface="Lucida Sans Unicode"/>
              </a:rPr>
              <a:t>Scratch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adalah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225" dirty="0">
                <a:latin typeface="Lucida Sans Unicode"/>
                <a:cs typeface="Lucida Sans Unicode"/>
              </a:rPr>
              <a:t>bahasa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140" dirty="0">
                <a:latin typeface="Lucida Sans Unicode"/>
                <a:cs typeface="Lucida Sans Unicode"/>
              </a:rPr>
              <a:t>pemrograman </a:t>
            </a:r>
            <a:r>
              <a:rPr sz="3200" spc="75" dirty="0">
                <a:latin typeface="Lucida Sans Unicode"/>
                <a:cs typeface="Lucida Sans Unicode"/>
              </a:rPr>
              <a:t>berbasis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visual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-25" dirty="0">
                <a:latin typeface="Lucida Sans Unicode"/>
                <a:cs typeface="Lucida Sans Unicode"/>
              </a:rPr>
              <a:t>interaktif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fun. </a:t>
            </a:r>
            <a:r>
              <a:rPr sz="3200" spc="110" dirty="0">
                <a:latin typeface="Lucida Sans Unicode"/>
                <a:cs typeface="Lucida Sans Unicode"/>
              </a:rPr>
              <a:t>Dengan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35" dirty="0">
                <a:latin typeface="Lucida Sans Unicode"/>
                <a:cs typeface="Lucida Sans Unicode"/>
              </a:rPr>
              <a:t>Scratch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bisa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membuat </a:t>
            </a:r>
            <a:r>
              <a:rPr sz="3200" spc="55" dirty="0">
                <a:latin typeface="Lucida Sans Unicode"/>
                <a:cs typeface="Lucida Sans Unicode"/>
              </a:rPr>
              <a:t>animasi,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80" dirty="0">
                <a:latin typeface="Lucida Sans Unicode"/>
                <a:cs typeface="Lucida Sans Unicode"/>
              </a:rPr>
              <a:t>permainan,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kreasi </a:t>
            </a:r>
            <a:r>
              <a:rPr sz="3200" spc="50" dirty="0">
                <a:latin typeface="Lucida Sans Unicode"/>
                <a:cs typeface="Lucida Sans Unicode"/>
              </a:rPr>
              <a:t>menarik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lain.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39424" y="7910210"/>
            <a:ext cx="4753610" cy="2376805"/>
          </a:xfrm>
          <a:custGeom>
            <a:avLst/>
            <a:gdLst/>
            <a:ahLst/>
            <a:cxnLst/>
            <a:rect l="l" t="t" r="r" b="b"/>
            <a:pathLst>
              <a:path w="4753609" h="2376804">
                <a:moveTo>
                  <a:pt x="4753579" y="2376789"/>
                </a:moveTo>
                <a:lnTo>
                  <a:pt x="0" y="2376789"/>
                </a:lnTo>
                <a:lnTo>
                  <a:pt x="2376789" y="0"/>
                </a:lnTo>
                <a:lnTo>
                  <a:pt x="4753579" y="2376789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488805" cy="10287000"/>
            <a:chOff x="0" y="0"/>
            <a:chExt cx="9488805" cy="10287000"/>
          </a:xfrm>
        </p:grpSpPr>
        <p:sp>
          <p:nvSpPr>
            <p:cNvPr id="4" name="object 4"/>
            <p:cNvSpPr/>
            <p:nvPr/>
          </p:nvSpPr>
          <p:spPr>
            <a:xfrm>
              <a:off x="3015230" y="3228917"/>
              <a:ext cx="4504055" cy="3900170"/>
            </a:xfrm>
            <a:custGeom>
              <a:avLst/>
              <a:gdLst/>
              <a:ahLst/>
              <a:cxnLst/>
              <a:rect l="l" t="t" r="r" b="b"/>
              <a:pathLst>
                <a:path w="4504055" h="3900170">
                  <a:moveTo>
                    <a:pt x="3377863" y="3900103"/>
                  </a:moveTo>
                  <a:lnTo>
                    <a:pt x="1125954" y="3900103"/>
                  </a:lnTo>
                  <a:lnTo>
                    <a:pt x="0" y="1950051"/>
                  </a:lnTo>
                  <a:lnTo>
                    <a:pt x="1125954" y="0"/>
                  </a:lnTo>
                  <a:lnTo>
                    <a:pt x="3377863" y="0"/>
                  </a:lnTo>
                  <a:lnTo>
                    <a:pt x="4503817" y="1950051"/>
                  </a:lnTo>
                  <a:lnTo>
                    <a:pt x="3377863" y="3900103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699" y="1028699"/>
              <a:ext cx="6528447" cy="565334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431084" y="0"/>
              <a:ext cx="2057400" cy="1028700"/>
            </a:xfrm>
            <a:custGeom>
              <a:avLst/>
              <a:gdLst/>
              <a:ahLst/>
              <a:cxnLst/>
              <a:rect l="l" t="t" r="r" b="b"/>
              <a:pathLst>
                <a:path w="2057400" h="1028700">
                  <a:moveTo>
                    <a:pt x="1028699" y="1028699"/>
                  </a:moveTo>
                  <a:lnTo>
                    <a:pt x="0" y="0"/>
                  </a:lnTo>
                  <a:lnTo>
                    <a:pt x="2057400" y="0"/>
                  </a:lnTo>
                  <a:lnTo>
                    <a:pt x="1028699" y="1028699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1363" y="6537469"/>
              <a:ext cx="4475480" cy="3749675"/>
            </a:xfrm>
            <a:custGeom>
              <a:avLst/>
              <a:gdLst/>
              <a:ahLst/>
              <a:cxnLst/>
              <a:rect l="l" t="t" r="r" b="b"/>
              <a:pathLst>
                <a:path w="4475480" h="3749675">
                  <a:moveTo>
                    <a:pt x="4475125" y="3749529"/>
                  </a:moveTo>
                  <a:lnTo>
                    <a:pt x="3023963" y="3749529"/>
                  </a:lnTo>
                  <a:lnTo>
                    <a:pt x="0" y="725703"/>
                  </a:lnTo>
                  <a:lnTo>
                    <a:pt x="725703" y="0"/>
                  </a:lnTo>
                  <a:lnTo>
                    <a:pt x="4475125" y="3749529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6313232"/>
              <a:ext cx="2825115" cy="3973829"/>
            </a:xfrm>
            <a:custGeom>
              <a:avLst/>
              <a:gdLst/>
              <a:ahLst/>
              <a:cxnLst/>
              <a:rect l="l" t="t" r="r" b="b"/>
              <a:pathLst>
                <a:path w="2825115" h="3973829">
                  <a:moveTo>
                    <a:pt x="2247442" y="3593452"/>
                  </a:moveTo>
                  <a:lnTo>
                    <a:pt x="0" y="1346085"/>
                  </a:lnTo>
                  <a:lnTo>
                    <a:pt x="0" y="2797416"/>
                  </a:lnTo>
                  <a:lnTo>
                    <a:pt x="1176350" y="3973779"/>
                  </a:lnTo>
                  <a:lnTo>
                    <a:pt x="1867115" y="3973779"/>
                  </a:lnTo>
                  <a:lnTo>
                    <a:pt x="2247442" y="3593452"/>
                  </a:lnTo>
                  <a:close/>
                </a:path>
                <a:path w="2825115" h="3973829">
                  <a:moveTo>
                    <a:pt x="2824581" y="2824581"/>
                  </a:moveTo>
                  <a:lnTo>
                    <a:pt x="0" y="0"/>
                  </a:lnTo>
                  <a:lnTo>
                    <a:pt x="0" y="583158"/>
                  </a:lnTo>
                  <a:lnTo>
                    <a:pt x="2533065" y="3116097"/>
                  </a:lnTo>
                  <a:lnTo>
                    <a:pt x="2824581" y="2824581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7903628"/>
              <a:ext cx="3763010" cy="2383790"/>
            </a:xfrm>
            <a:custGeom>
              <a:avLst/>
              <a:gdLst/>
              <a:ahLst/>
              <a:cxnLst/>
              <a:rect l="l" t="t" r="r" b="b"/>
              <a:pathLst>
                <a:path w="3763010" h="2383790">
                  <a:moveTo>
                    <a:pt x="664514" y="2383383"/>
                  </a:moveTo>
                  <a:lnTo>
                    <a:pt x="0" y="1718818"/>
                  </a:lnTo>
                  <a:lnTo>
                    <a:pt x="0" y="2383383"/>
                  </a:lnTo>
                  <a:lnTo>
                    <a:pt x="664514" y="2383383"/>
                  </a:lnTo>
                  <a:close/>
                </a:path>
                <a:path w="3763010" h="2383790">
                  <a:moveTo>
                    <a:pt x="3762984" y="2383383"/>
                  </a:moveTo>
                  <a:lnTo>
                    <a:pt x="1379753" y="0"/>
                  </a:lnTo>
                  <a:lnTo>
                    <a:pt x="654050" y="725703"/>
                  </a:lnTo>
                  <a:lnTo>
                    <a:pt x="2311743" y="2383383"/>
                  </a:lnTo>
                  <a:lnTo>
                    <a:pt x="3762984" y="2383383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821334" y="1947195"/>
            <a:ext cx="8740140" cy="177800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ts val="6600"/>
              </a:lnSpc>
              <a:spcBef>
                <a:spcPts val="800"/>
              </a:spcBef>
              <a:tabLst>
                <a:tab pos="1512570" algn="l"/>
                <a:tab pos="2861310" algn="l"/>
                <a:tab pos="2964815" algn="l"/>
                <a:tab pos="3639185" algn="l"/>
                <a:tab pos="5767070" algn="l"/>
                <a:tab pos="7202805" algn="l"/>
              </a:tabLst>
            </a:pPr>
            <a:r>
              <a:rPr sz="6000" spc="-25" dirty="0"/>
              <a:t>Apa</a:t>
            </a:r>
            <a:r>
              <a:rPr sz="6000" dirty="0"/>
              <a:t>	</a:t>
            </a:r>
            <a:r>
              <a:rPr sz="6000" spc="-20" dirty="0"/>
              <a:t>saja</a:t>
            </a:r>
            <a:r>
              <a:rPr sz="6000" dirty="0"/>
              <a:t>		</a:t>
            </a:r>
            <a:r>
              <a:rPr sz="6000" spc="-130" dirty="0"/>
              <a:t>fungsi-</a:t>
            </a:r>
            <a:r>
              <a:rPr sz="6000" spc="-10" dirty="0"/>
              <a:t>fungsi</a:t>
            </a:r>
            <a:r>
              <a:rPr sz="6000" dirty="0"/>
              <a:t>	</a:t>
            </a:r>
            <a:r>
              <a:rPr sz="6000" spc="-100" dirty="0"/>
              <a:t>yang </a:t>
            </a:r>
            <a:r>
              <a:rPr sz="6000" spc="-10" dirty="0"/>
              <a:t>terdapat</a:t>
            </a:r>
            <a:r>
              <a:rPr sz="6000" dirty="0"/>
              <a:t>	</a:t>
            </a:r>
            <a:r>
              <a:rPr sz="6000" spc="-25" dirty="0"/>
              <a:t>di</a:t>
            </a:r>
            <a:r>
              <a:rPr sz="6000" dirty="0"/>
              <a:t>	</a:t>
            </a:r>
            <a:r>
              <a:rPr sz="6000" spc="-10" dirty="0"/>
              <a:t>dalam</a:t>
            </a:r>
            <a:r>
              <a:rPr sz="6000" dirty="0"/>
              <a:t>	</a:t>
            </a:r>
            <a:r>
              <a:rPr sz="6000" spc="-35" dirty="0"/>
              <a:t>Scratch?</a:t>
            </a:r>
            <a:endParaRPr sz="6000"/>
          </a:p>
        </p:txBody>
      </p:sp>
      <p:sp>
        <p:nvSpPr>
          <p:cNvPr id="11" name="object 11"/>
          <p:cNvSpPr txBox="1"/>
          <p:nvPr/>
        </p:nvSpPr>
        <p:spPr>
          <a:xfrm>
            <a:off x="9421216" y="4025881"/>
            <a:ext cx="345440" cy="212090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30175">
              <a:lnSpc>
                <a:spcPct val="100000"/>
              </a:lnSpc>
              <a:spcBef>
                <a:spcPts val="625"/>
              </a:spcBef>
            </a:pPr>
            <a:r>
              <a:rPr sz="3000" spc="-665" dirty="0">
                <a:solidFill>
                  <a:srgbClr val="0A2957"/>
                </a:solidFill>
                <a:latin typeface="Lucida Sans Unicode"/>
                <a:cs typeface="Lucida Sans Unicode"/>
              </a:rPr>
              <a:t>1.</a:t>
            </a:r>
            <a:endParaRPr sz="3000">
              <a:latin typeface="Lucida Sans Unicode"/>
              <a:cs typeface="Lucida Sans Unicode"/>
            </a:endParaRPr>
          </a:p>
          <a:p>
            <a:pPr marL="33020">
              <a:lnSpc>
                <a:spcPct val="100000"/>
              </a:lnSpc>
              <a:spcBef>
                <a:spcPts val="525"/>
              </a:spcBef>
            </a:pPr>
            <a:r>
              <a:rPr sz="3000" spc="-285" dirty="0">
                <a:solidFill>
                  <a:srgbClr val="0A2957"/>
                </a:solidFill>
                <a:latin typeface="Lucida Sans Unicode"/>
                <a:cs typeface="Lucida Sans Unicode"/>
              </a:rPr>
              <a:t>2.</a:t>
            </a:r>
            <a:endParaRPr sz="3000">
              <a:latin typeface="Lucida Sans Unicode"/>
              <a:cs typeface="Lucida Sans Unicode"/>
            </a:endParaRPr>
          </a:p>
          <a:p>
            <a:pPr marL="27305">
              <a:lnSpc>
                <a:spcPct val="100000"/>
              </a:lnSpc>
              <a:spcBef>
                <a:spcPts val="525"/>
              </a:spcBef>
            </a:pPr>
            <a:r>
              <a:rPr sz="3000" spc="-204" dirty="0">
                <a:solidFill>
                  <a:srgbClr val="0A2957"/>
                </a:solidFill>
                <a:latin typeface="Lucida Sans Unicode"/>
                <a:cs typeface="Lucida Sans Unicode"/>
              </a:rPr>
              <a:t>3.</a:t>
            </a:r>
            <a:endParaRPr sz="3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3000" spc="-150" dirty="0">
                <a:solidFill>
                  <a:srgbClr val="0A2957"/>
                </a:solidFill>
                <a:latin typeface="Lucida Sans Unicode"/>
                <a:cs typeface="Lucida Sans Unicode"/>
              </a:rPr>
              <a:t>4.</a:t>
            </a:r>
            <a:endParaRPr sz="3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31735" y="4025881"/>
            <a:ext cx="1844675" cy="2120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14599"/>
              </a:lnSpc>
              <a:spcBef>
                <a:spcPts val="100"/>
              </a:spcBef>
            </a:pPr>
            <a:r>
              <a:rPr sz="3000" spc="175" dirty="0">
                <a:solidFill>
                  <a:srgbClr val="0A2957"/>
                </a:solidFill>
                <a:latin typeface="Lucida Sans Unicode"/>
                <a:cs typeface="Lucida Sans Unicode"/>
              </a:rPr>
              <a:t>Canvas </a:t>
            </a:r>
            <a:r>
              <a:rPr sz="3000" spc="-10" dirty="0">
                <a:solidFill>
                  <a:srgbClr val="0A2957"/>
                </a:solidFill>
                <a:latin typeface="Lucida Sans Unicode"/>
                <a:cs typeface="Lucida Sans Unicode"/>
              </a:rPr>
              <a:t>Sprite </a:t>
            </a:r>
            <a:r>
              <a:rPr sz="3000" spc="75" dirty="0">
                <a:solidFill>
                  <a:srgbClr val="0A2957"/>
                </a:solidFill>
                <a:latin typeface="Lucida Sans Unicode"/>
                <a:cs typeface="Lucida Sans Unicode"/>
              </a:rPr>
              <a:t>Backdrop </a:t>
            </a:r>
            <a:r>
              <a:rPr sz="3000" spc="-10" dirty="0">
                <a:solidFill>
                  <a:srgbClr val="0A2957"/>
                </a:solidFill>
                <a:latin typeface="Lucida Sans Unicode"/>
                <a:cs typeface="Lucida Sans Unicode"/>
              </a:rPr>
              <a:t>Script</a:t>
            </a:r>
            <a:endParaRPr sz="3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94571"/>
            <a:ext cx="4640580" cy="2592705"/>
          </a:xfrm>
          <a:custGeom>
            <a:avLst/>
            <a:gdLst/>
            <a:ahLst/>
            <a:cxnLst/>
            <a:rect l="l" t="t" r="r" b="b"/>
            <a:pathLst>
              <a:path w="4640580" h="2592704">
                <a:moveTo>
                  <a:pt x="0" y="0"/>
                </a:moveTo>
                <a:lnTo>
                  <a:pt x="4640490" y="0"/>
                </a:lnTo>
                <a:lnTo>
                  <a:pt x="4640490" y="2592428"/>
                </a:lnTo>
                <a:lnTo>
                  <a:pt x="0" y="2592428"/>
                </a:lnTo>
                <a:lnTo>
                  <a:pt x="0" y="0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27265" y="7690376"/>
            <a:ext cx="5940425" cy="2597150"/>
            <a:chOff x="3327265" y="7690376"/>
            <a:chExt cx="5940425" cy="2597150"/>
          </a:xfrm>
        </p:grpSpPr>
        <p:sp>
          <p:nvSpPr>
            <p:cNvPr id="5" name="object 5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83694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144000" y="2010769"/>
            <a:ext cx="9144000" cy="6267450"/>
            <a:chOff x="9144000" y="2010769"/>
            <a:chExt cx="9144000" cy="6267450"/>
          </a:xfrm>
        </p:grpSpPr>
        <p:sp>
          <p:nvSpPr>
            <p:cNvPr id="9" name="object 9"/>
            <p:cNvSpPr/>
            <p:nvPr/>
          </p:nvSpPr>
          <p:spPr>
            <a:xfrm>
              <a:off x="16497052" y="4034422"/>
              <a:ext cx="1791335" cy="3582035"/>
            </a:xfrm>
            <a:custGeom>
              <a:avLst/>
              <a:gdLst/>
              <a:ahLst/>
              <a:cxnLst/>
              <a:rect l="l" t="t" r="r" b="b"/>
              <a:pathLst>
                <a:path w="1791334" h="3582034">
                  <a:moveTo>
                    <a:pt x="1790947" y="3581894"/>
                  </a:moveTo>
                  <a:lnTo>
                    <a:pt x="0" y="1790947"/>
                  </a:lnTo>
                  <a:lnTo>
                    <a:pt x="1790947" y="0"/>
                  </a:lnTo>
                  <a:lnTo>
                    <a:pt x="1790947" y="3581894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0" y="2010769"/>
              <a:ext cx="7524748" cy="6267449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942455" y="802036"/>
            <a:ext cx="439864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85" dirty="0">
                <a:latin typeface="Times New Roman"/>
                <a:cs typeface="Times New Roman"/>
              </a:rPr>
              <a:t>1.</a:t>
            </a:r>
            <a:r>
              <a:rPr b="0" spc="-1320" dirty="0">
                <a:latin typeface="Times New Roman"/>
                <a:cs typeface="Times New Roman"/>
              </a:rPr>
              <a:t> </a:t>
            </a:r>
            <a:r>
              <a:rPr spc="-180" dirty="0"/>
              <a:t>Canvas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991463" y="2806646"/>
            <a:ext cx="6736080" cy="2273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spc="200" dirty="0">
                <a:latin typeface="Lucida Sans Unicode"/>
                <a:cs typeface="Lucida Sans Unicode"/>
              </a:rPr>
              <a:t>Canvas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adalah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50" dirty="0">
                <a:latin typeface="Lucida Sans Unicode"/>
                <a:cs typeface="Lucida Sans Unicode"/>
              </a:rPr>
              <a:t>tempat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dimana </a:t>
            </a:r>
            <a:r>
              <a:rPr sz="3200" spc="135" dirty="0">
                <a:latin typeface="Lucida Sans Unicode"/>
                <a:cs typeface="Lucida Sans Unicode"/>
              </a:rPr>
              <a:t>sebuah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80" dirty="0">
                <a:latin typeface="Lucida Sans Unicode"/>
                <a:cs typeface="Lucida Sans Unicode"/>
              </a:rPr>
              <a:t>jendela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65" dirty="0">
                <a:latin typeface="Lucida Sans Unicode"/>
                <a:cs typeface="Lucida Sans Unicode"/>
              </a:rPr>
              <a:t>(Windows)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spc="40" dirty="0">
                <a:latin typeface="Lucida Sans Unicode"/>
                <a:cs typeface="Lucida Sans Unicode"/>
              </a:rPr>
              <a:t>dari </a:t>
            </a:r>
            <a:r>
              <a:rPr sz="3200" dirty="0">
                <a:latin typeface="Lucida Sans Unicode"/>
                <a:cs typeface="Lucida Sans Unicode"/>
              </a:rPr>
              <a:t>kode</a:t>
            </a:r>
            <a:r>
              <a:rPr sz="3200" spc="-50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50" dirty="0">
                <a:latin typeface="Lucida Sans Unicode"/>
                <a:cs typeface="Lucida Sans Unicode"/>
              </a:rPr>
              <a:t> </a:t>
            </a:r>
            <a:r>
              <a:rPr sz="3200" spc="130" dirty="0">
                <a:latin typeface="Lucida Sans Unicode"/>
                <a:cs typeface="Lucida Sans Unicode"/>
              </a:rPr>
              <a:t>sudah</a:t>
            </a:r>
            <a:r>
              <a:rPr sz="3200" spc="-4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kalian</a:t>
            </a:r>
            <a:r>
              <a:rPr sz="3200" spc="-50" dirty="0">
                <a:latin typeface="Lucida Sans Unicode"/>
                <a:cs typeface="Lucida Sans Unicode"/>
              </a:rPr>
              <a:t> </a:t>
            </a:r>
            <a:r>
              <a:rPr sz="3200" spc="155" dirty="0">
                <a:latin typeface="Lucida Sans Unicode"/>
                <a:cs typeface="Lucida Sans Unicode"/>
              </a:rPr>
              <a:t>rancang </a:t>
            </a:r>
            <a:r>
              <a:rPr sz="3200" spc="140" dirty="0">
                <a:latin typeface="Lucida Sans Unicode"/>
                <a:cs typeface="Lucida Sans Unicode"/>
              </a:rPr>
              <a:t>akan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80" dirty="0">
                <a:latin typeface="Lucida Sans Unicode"/>
                <a:cs typeface="Lucida Sans Unicode"/>
              </a:rPr>
              <a:t>berjalan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195" dirty="0">
                <a:latin typeface="Lucida Sans Unicode"/>
                <a:cs typeface="Lucida Sans Unicode"/>
              </a:rPr>
              <a:t>atau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70" dirty="0">
                <a:latin typeface="Lucida Sans Unicode"/>
                <a:cs typeface="Lucida Sans Unicode"/>
              </a:rPr>
              <a:t>tampil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94571"/>
            <a:ext cx="4640580" cy="2592705"/>
          </a:xfrm>
          <a:custGeom>
            <a:avLst/>
            <a:gdLst/>
            <a:ahLst/>
            <a:cxnLst/>
            <a:rect l="l" t="t" r="r" b="b"/>
            <a:pathLst>
              <a:path w="4640580" h="2592704">
                <a:moveTo>
                  <a:pt x="0" y="0"/>
                </a:moveTo>
                <a:lnTo>
                  <a:pt x="4640490" y="0"/>
                </a:lnTo>
                <a:lnTo>
                  <a:pt x="4640490" y="2592428"/>
                </a:lnTo>
                <a:lnTo>
                  <a:pt x="0" y="2592428"/>
                </a:lnTo>
                <a:lnTo>
                  <a:pt x="0" y="0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27265" y="7690376"/>
            <a:ext cx="5940425" cy="2597150"/>
            <a:chOff x="3327265" y="7690376"/>
            <a:chExt cx="5940425" cy="2597150"/>
          </a:xfrm>
        </p:grpSpPr>
        <p:sp>
          <p:nvSpPr>
            <p:cNvPr id="5" name="object 5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83694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51437" y="2394626"/>
            <a:ext cx="6372225" cy="549592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16000" y="802036"/>
            <a:ext cx="3995420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3160" algn="l"/>
              </a:tabLst>
            </a:pPr>
            <a:r>
              <a:rPr spc="60" dirty="0"/>
              <a:t>2.</a:t>
            </a:r>
            <a:r>
              <a:rPr dirty="0"/>
              <a:t>	</a:t>
            </a:r>
            <a:r>
              <a:rPr spc="-114" dirty="0"/>
              <a:t>Sprite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991463" y="2806646"/>
            <a:ext cx="6805295" cy="2273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dirty="0">
                <a:latin typeface="Lucida Sans Unicode"/>
                <a:cs typeface="Lucida Sans Unicode"/>
              </a:rPr>
              <a:t>Sprite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adalah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gambar</a:t>
            </a:r>
            <a:r>
              <a:rPr sz="3200" spc="-120" dirty="0">
                <a:latin typeface="Lucida Sans Unicode"/>
                <a:cs typeface="Lucida Sans Unicode"/>
              </a:rPr>
              <a:t> </a:t>
            </a:r>
            <a:r>
              <a:rPr sz="3200" spc="195" dirty="0">
                <a:latin typeface="Lucida Sans Unicode"/>
                <a:cs typeface="Lucida Sans Unicode"/>
              </a:rPr>
              <a:t>atau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objek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05" dirty="0">
                <a:latin typeface="Lucida Sans Unicode"/>
                <a:cs typeface="Lucida Sans Unicode"/>
              </a:rPr>
              <a:t>nantinya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130" dirty="0">
                <a:latin typeface="Lucida Sans Unicode"/>
                <a:cs typeface="Lucida Sans Unicode"/>
              </a:rPr>
              <a:t>dirancang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agar </a:t>
            </a:r>
            <a:r>
              <a:rPr sz="3200" spc="200" dirty="0">
                <a:latin typeface="Lucida Sans Unicode"/>
                <a:cs typeface="Lucida Sans Unicode"/>
              </a:rPr>
              <a:t>dapat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bergerak,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memiliki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40" dirty="0">
                <a:latin typeface="Lucida Sans Unicode"/>
                <a:cs typeface="Lucida Sans Unicode"/>
              </a:rPr>
              <a:t>suara,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8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lain</a:t>
            </a:r>
            <a:r>
              <a:rPr sz="3200" spc="-80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lain.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94571"/>
            <a:ext cx="4640580" cy="2592705"/>
          </a:xfrm>
          <a:custGeom>
            <a:avLst/>
            <a:gdLst/>
            <a:ahLst/>
            <a:cxnLst/>
            <a:rect l="l" t="t" r="r" b="b"/>
            <a:pathLst>
              <a:path w="4640580" h="2592704">
                <a:moveTo>
                  <a:pt x="0" y="0"/>
                </a:moveTo>
                <a:lnTo>
                  <a:pt x="4640490" y="0"/>
                </a:lnTo>
                <a:lnTo>
                  <a:pt x="4640490" y="2592428"/>
                </a:lnTo>
                <a:lnTo>
                  <a:pt x="0" y="2592428"/>
                </a:lnTo>
                <a:lnTo>
                  <a:pt x="0" y="0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27265" y="7690376"/>
            <a:ext cx="5940425" cy="2597150"/>
            <a:chOff x="3327265" y="7690376"/>
            <a:chExt cx="5940425" cy="2597150"/>
          </a:xfrm>
        </p:grpSpPr>
        <p:sp>
          <p:nvSpPr>
            <p:cNvPr id="5" name="object 5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83694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0" y="2369184"/>
            <a:ext cx="2419349" cy="558164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16000" y="802036"/>
            <a:ext cx="568388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3160" algn="l"/>
              </a:tabLst>
            </a:pPr>
            <a:r>
              <a:rPr spc="60" dirty="0"/>
              <a:t>3.</a:t>
            </a:r>
            <a:r>
              <a:rPr dirty="0"/>
              <a:t>	</a:t>
            </a:r>
            <a:r>
              <a:rPr spc="-200" dirty="0"/>
              <a:t>Backdrop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991463" y="2806646"/>
            <a:ext cx="6644640" cy="2835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spc="90" dirty="0">
                <a:latin typeface="Lucida Sans Unicode"/>
                <a:cs typeface="Lucida Sans Unicode"/>
              </a:rPr>
              <a:t>Backdrop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adalah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gambar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75" dirty="0">
                <a:latin typeface="Lucida Sans Unicode"/>
                <a:cs typeface="Lucida Sans Unicode"/>
              </a:rPr>
              <a:t>latar </a:t>
            </a:r>
            <a:r>
              <a:rPr sz="3200" spc="110" dirty="0">
                <a:latin typeface="Lucida Sans Unicode"/>
                <a:cs typeface="Lucida Sans Unicode"/>
              </a:rPr>
              <a:t>belakang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260" dirty="0">
                <a:latin typeface="Lucida Sans Unicode"/>
                <a:cs typeface="Lucida Sans Unicode"/>
              </a:rPr>
              <a:t>pada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204" dirty="0">
                <a:latin typeface="Lucida Sans Unicode"/>
                <a:cs typeface="Lucida Sans Unicode"/>
              </a:rPr>
              <a:t>canvas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80" dirty="0">
                <a:latin typeface="Lucida Sans Unicode"/>
                <a:cs typeface="Lucida Sans Unicode"/>
              </a:rPr>
              <a:t>bisa </a:t>
            </a:r>
            <a:r>
              <a:rPr sz="3200" spc="55" dirty="0">
                <a:latin typeface="Lucida Sans Unicode"/>
                <a:cs typeface="Lucida Sans Unicode"/>
              </a:rPr>
              <a:t>diganti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di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60" dirty="0">
                <a:latin typeface="Lucida Sans Unicode"/>
                <a:cs typeface="Lucida Sans Unicode"/>
              </a:rPr>
              <a:t>bagian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60" dirty="0">
                <a:latin typeface="Lucida Sans Unicode"/>
                <a:cs typeface="Lucida Sans Unicode"/>
              </a:rPr>
              <a:t>Stage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55" dirty="0">
                <a:latin typeface="Lucida Sans Unicode"/>
                <a:cs typeface="Lucida Sans Unicode"/>
              </a:rPr>
              <a:t>yang </a:t>
            </a:r>
            <a:r>
              <a:rPr sz="3200" dirty="0">
                <a:latin typeface="Lucida Sans Unicode"/>
                <a:cs typeface="Lucida Sans Unicode"/>
              </a:rPr>
              <a:t>terletak</a:t>
            </a:r>
            <a:r>
              <a:rPr sz="3200" spc="-120" dirty="0">
                <a:latin typeface="Lucida Sans Unicode"/>
                <a:cs typeface="Lucida Sans Unicode"/>
              </a:rPr>
              <a:t> </a:t>
            </a:r>
            <a:r>
              <a:rPr sz="3200" spc="114" dirty="0">
                <a:latin typeface="Lucida Sans Unicode"/>
                <a:cs typeface="Lucida Sans Unicode"/>
              </a:rPr>
              <a:t>sebelah</a:t>
            </a:r>
            <a:r>
              <a:rPr sz="3200" spc="-120" dirty="0">
                <a:latin typeface="Lucida Sans Unicode"/>
                <a:cs typeface="Lucida Sans Unicode"/>
              </a:rPr>
              <a:t> </a:t>
            </a:r>
            <a:r>
              <a:rPr sz="3200" spc="-175" dirty="0">
                <a:latin typeface="Lucida Sans Unicode"/>
                <a:cs typeface="Lucida Sans Unicode"/>
              </a:rPr>
              <a:t>kiri</a:t>
            </a:r>
            <a:r>
              <a:rPr sz="3200" spc="-12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dari</a:t>
            </a:r>
            <a:r>
              <a:rPr sz="3200" spc="-114" dirty="0">
                <a:latin typeface="Lucida Sans Unicode"/>
                <a:cs typeface="Lucida Sans Unicode"/>
              </a:rPr>
              <a:t> </a:t>
            </a:r>
            <a:r>
              <a:rPr sz="3200" spc="140" dirty="0">
                <a:latin typeface="Lucida Sans Unicode"/>
                <a:cs typeface="Lucida Sans Unicode"/>
              </a:rPr>
              <a:t>tempat </a:t>
            </a:r>
            <a:r>
              <a:rPr sz="3200" spc="-10" dirty="0">
                <a:latin typeface="Lucida Sans Unicode"/>
                <a:cs typeface="Lucida Sans Unicode"/>
              </a:rPr>
              <a:t>Sprite.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94571"/>
            <a:ext cx="4640580" cy="2592705"/>
          </a:xfrm>
          <a:custGeom>
            <a:avLst/>
            <a:gdLst/>
            <a:ahLst/>
            <a:cxnLst/>
            <a:rect l="l" t="t" r="r" b="b"/>
            <a:pathLst>
              <a:path w="4640580" h="2592704">
                <a:moveTo>
                  <a:pt x="0" y="0"/>
                </a:moveTo>
                <a:lnTo>
                  <a:pt x="4640490" y="0"/>
                </a:lnTo>
                <a:lnTo>
                  <a:pt x="4640490" y="2592428"/>
                </a:lnTo>
                <a:lnTo>
                  <a:pt x="0" y="2592428"/>
                </a:lnTo>
                <a:lnTo>
                  <a:pt x="0" y="0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27265" y="7690376"/>
            <a:ext cx="5940425" cy="2597150"/>
            <a:chOff x="3327265" y="7690376"/>
            <a:chExt cx="5940425" cy="2597150"/>
          </a:xfrm>
        </p:grpSpPr>
        <p:sp>
          <p:nvSpPr>
            <p:cNvPr id="5" name="object 5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83694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145148" y="3033518"/>
            <a:ext cx="10142855" cy="5581650"/>
            <a:chOff x="8145148" y="3033518"/>
            <a:chExt cx="10142855" cy="5581650"/>
          </a:xfrm>
        </p:grpSpPr>
        <p:sp>
          <p:nvSpPr>
            <p:cNvPr id="9" name="object 9"/>
            <p:cNvSpPr/>
            <p:nvPr/>
          </p:nvSpPr>
          <p:spPr>
            <a:xfrm>
              <a:off x="16497051" y="4034422"/>
              <a:ext cx="1791335" cy="3582035"/>
            </a:xfrm>
            <a:custGeom>
              <a:avLst/>
              <a:gdLst/>
              <a:ahLst/>
              <a:cxnLst/>
              <a:rect l="l" t="t" r="r" b="b"/>
              <a:pathLst>
                <a:path w="1791334" h="3582034">
                  <a:moveTo>
                    <a:pt x="1790947" y="3581894"/>
                  </a:moveTo>
                  <a:lnTo>
                    <a:pt x="0" y="1790947"/>
                  </a:lnTo>
                  <a:lnTo>
                    <a:pt x="1790947" y="0"/>
                  </a:lnTo>
                  <a:lnTo>
                    <a:pt x="1790947" y="3581894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45148" y="3033518"/>
              <a:ext cx="9115424" cy="5581649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802036"/>
            <a:ext cx="3995420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3160" algn="l"/>
              </a:tabLst>
            </a:pPr>
            <a:r>
              <a:rPr spc="60" dirty="0"/>
              <a:t>4.</a:t>
            </a:r>
            <a:r>
              <a:rPr dirty="0"/>
              <a:t>	</a:t>
            </a:r>
            <a:r>
              <a:rPr spc="-114" dirty="0"/>
              <a:t>Script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6000" y="2254237"/>
            <a:ext cx="7034530" cy="3959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dirty="0">
                <a:latin typeface="Lucida Sans Unicode"/>
                <a:cs typeface="Lucida Sans Unicode"/>
              </a:rPr>
              <a:t>Scripts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adalah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70" dirty="0">
                <a:latin typeface="Lucida Sans Unicode"/>
                <a:cs typeface="Lucida Sans Unicode"/>
              </a:rPr>
              <a:t>kumpulan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-30" dirty="0">
                <a:latin typeface="Lucida Sans Unicode"/>
                <a:cs typeface="Lucida Sans Unicode"/>
              </a:rPr>
              <a:t>blok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blok </a:t>
            </a:r>
            <a:r>
              <a:rPr sz="3200" spc="60" dirty="0">
                <a:latin typeface="Lucida Sans Unicode"/>
                <a:cs typeface="Lucida Sans Unicode"/>
              </a:rPr>
              <a:t>perintah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40" dirty="0">
                <a:latin typeface="Lucida Sans Unicode"/>
                <a:cs typeface="Lucida Sans Unicode"/>
              </a:rPr>
              <a:t>akan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kalian </a:t>
            </a:r>
            <a:r>
              <a:rPr sz="3200" spc="120" dirty="0">
                <a:latin typeface="Lucida Sans Unicode"/>
                <a:cs typeface="Lucida Sans Unicode"/>
              </a:rPr>
              <a:t>gunakan</a:t>
            </a:r>
            <a:r>
              <a:rPr sz="3200" spc="-20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</a:t>
            </a:r>
            <a:r>
              <a:rPr sz="3200" spc="-195" dirty="0">
                <a:latin typeface="Lucida Sans Unicode"/>
                <a:cs typeface="Lucida Sans Unicode"/>
              </a:rPr>
              <a:t> </a:t>
            </a:r>
            <a:r>
              <a:rPr sz="3200" spc="90" dirty="0">
                <a:latin typeface="Lucida Sans Unicode"/>
                <a:cs typeface="Lucida Sans Unicode"/>
              </a:rPr>
              <a:t>memprogram, </a:t>
            </a:r>
            <a:r>
              <a:rPr sz="3200" spc="45" dirty="0">
                <a:latin typeface="Lucida Sans Unicode"/>
                <a:cs typeface="Lucida Sans Unicode"/>
              </a:rPr>
              <a:t>Masing-</a:t>
            </a:r>
            <a:r>
              <a:rPr sz="3200" spc="125" dirty="0">
                <a:latin typeface="Lucida Sans Unicode"/>
                <a:cs typeface="Lucida Sans Unicode"/>
              </a:rPr>
              <a:t>masing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-30" dirty="0">
                <a:latin typeface="Lucida Sans Unicode"/>
                <a:cs typeface="Lucida Sans Unicode"/>
              </a:rPr>
              <a:t>blok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memiliki </a:t>
            </a:r>
            <a:r>
              <a:rPr sz="3200" spc="-20" dirty="0">
                <a:latin typeface="Lucida Sans Unicode"/>
                <a:cs typeface="Lucida Sans Unicode"/>
              </a:rPr>
              <a:t>fungsi-</a:t>
            </a:r>
            <a:r>
              <a:rPr sz="3200" dirty="0">
                <a:latin typeface="Lucida Sans Unicode"/>
                <a:cs typeface="Lucida Sans Unicode"/>
              </a:rPr>
              <a:t>fungsi</a:t>
            </a:r>
            <a:r>
              <a:rPr sz="3200" spc="-120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114" dirty="0">
                <a:latin typeface="Lucida Sans Unicode"/>
                <a:cs typeface="Lucida Sans Unicode"/>
              </a:rPr>
              <a:t> </a:t>
            </a:r>
            <a:r>
              <a:rPr sz="3200" spc="130" dirty="0">
                <a:latin typeface="Lucida Sans Unicode"/>
                <a:cs typeface="Lucida Sans Unicode"/>
              </a:rPr>
              <a:t>berbeda </a:t>
            </a:r>
            <a:r>
              <a:rPr sz="3200" spc="80" dirty="0">
                <a:latin typeface="Lucida Sans Unicode"/>
                <a:cs typeface="Lucida Sans Unicode"/>
              </a:rPr>
              <a:t>tergantung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60" dirty="0">
                <a:latin typeface="Lucida Sans Unicode"/>
                <a:cs typeface="Lucida Sans Unicode"/>
              </a:rPr>
              <a:t>dengan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-30" dirty="0">
                <a:latin typeface="Lucida Sans Unicode"/>
                <a:cs typeface="Lucida Sans Unicode"/>
              </a:rPr>
              <a:t>kondisi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55" dirty="0">
                <a:latin typeface="Lucida Sans Unicode"/>
                <a:cs typeface="Lucida Sans Unicode"/>
              </a:rPr>
              <a:t>yang </a:t>
            </a:r>
            <a:r>
              <a:rPr sz="3200" spc="-10" dirty="0">
                <a:latin typeface="Lucida Sans Unicode"/>
                <a:cs typeface="Lucida Sans Unicode"/>
              </a:rPr>
              <a:t>diinginkan.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7382" y="649058"/>
            <a:ext cx="7837170" cy="259524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5080">
              <a:lnSpc>
                <a:spcPts val="9680"/>
              </a:lnSpc>
              <a:spcBef>
                <a:spcPts val="1075"/>
              </a:spcBef>
            </a:pPr>
            <a:r>
              <a:rPr spc="-70" dirty="0"/>
              <a:t>Bagaimanakah </a:t>
            </a:r>
            <a:r>
              <a:rPr spc="-229" dirty="0"/>
              <a:t>Penggunaannya?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9258300"/>
            <a:ext cx="18288000" cy="10287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18287998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1900178" y="0"/>
            <a:ext cx="6384925" cy="4994275"/>
            <a:chOff x="11900178" y="0"/>
            <a:chExt cx="6384925" cy="4994275"/>
          </a:xfrm>
        </p:grpSpPr>
        <p:sp>
          <p:nvSpPr>
            <p:cNvPr id="5" name="object 5"/>
            <p:cNvSpPr/>
            <p:nvPr/>
          </p:nvSpPr>
          <p:spPr>
            <a:xfrm>
              <a:off x="12366704" y="0"/>
              <a:ext cx="4910455" cy="4227830"/>
            </a:xfrm>
            <a:custGeom>
              <a:avLst/>
              <a:gdLst/>
              <a:ahLst/>
              <a:cxnLst/>
              <a:rect l="l" t="t" r="r" b="b"/>
              <a:pathLst>
                <a:path w="4910455" h="4227830">
                  <a:moveTo>
                    <a:pt x="0" y="0"/>
                  </a:moveTo>
                  <a:lnTo>
                    <a:pt x="1364677" y="0"/>
                  </a:lnTo>
                  <a:lnTo>
                    <a:pt x="4910136" y="3545330"/>
                  </a:lnTo>
                  <a:lnTo>
                    <a:pt x="4227673" y="4227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073236" y="376871"/>
              <a:ext cx="3211830" cy="4617720"/>
            </a:xfrm>
            <a:custGeom>
              <a:avLst/>
              <a:gdLst/>
              <a:ahLst/>
              <a:cxnLst/>
              <a:rect l="l" t="t" r="r" b="b"/>
              <a:pathLst>
                <a:path w="3211830" h="4617720">
                  <a:moveTo>
                    <a:pt x="3211601" y="4068724"/>
                  </a:moveTo>
                  <a:lnTo>
                    <a:pt x="274142" y="1131379"/>
                  </a:lnTo>
                  <a:lnTo>
                    <a:pt x="0" y="1405534"/>
                  </a:lnTo>
                  <a:lnTo>
                    <a:pt x="3211576" y="4617110"/>
                  </a:lnTo>
                  <a:lnTo>
                    <a:pt x="3211601" y="4068724"/>
                  </a:lnTo>
                  <a:close/>
                </a:path>
                <a:path w="3211830" h="4617720">
                  <a:moveTo>
                    <a:pt x="3211601" y="1986394"/>
                  </a:moveTo>
                  <a:lnTo>
                    <a:pt x="1225207" y="0"/>
                  </a:lnTo>
                  <a:lnTo>
                    <a:pt x="542747" y="682459"/>
                  </a:lnTo>
                  <a:lnTo>
                    <a:pt x="3211601" y="3351199"/>
                  </a:lnTo>
                  <a:lnTo>
                    <a:pt x="3211601" y="1986394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237918" y="0"/>
              <a:ext cx="1047115" cy="1047115"/>
            </a:xfrm>
            <a:custGeom>
              <a:avLst/>
              <a:gdLst/>
              <a:ahLst/>
              <a:cxnLst/>
              <a:rect l="l" t="t" r="r" b="b"/>
              <a:pathLst>
                <a:path w="1047115" h="1047115">
                  <a:moveTo>
                    <a:pt x="0" y="0"/>
                  </a:moveTo>
                  <a:lnTo>
                    <a:pt x="548420" y="0"/>
                  </a:lnTo>
                  <a:lnTo>
                    <a:pt x="1046926" y="498506"/>
                  </a:lnTo>
                  <a:lnTo>
                    <a:pt x="1046926" y="1046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489064" y="11"/>
              <a:ext cx="4796155" cy="2943225"/>
            </a:xfrm>
            <a:custGeom>
              <a:avLst/>
              <a:gdLst/>
              <a:ahLst/>
              <a:cxnLst/>
              <a:rect l="l" t="t" r="r" b="b"/>
              <a:pathLst>
                <a:path w="4796155" h="2943225">
                  <a:moveTo>
                    <a:pt x="3625367" y="2260562"/>
                  </a:moveTo>
                  <a:lnTo>
                    <a:pt x="1364703" y="0"/>
                  </a:lnTo>
                  <a:lnTo>
                    <a:pt x="0" y="0"/>
                  </a:lnTo>
                  <a:lnTo>
                    <a:pt x="2942907" y="2943034"/>
                  </a:lnTo>
                  <a:lnTo>
                    <a:pt x="3625367" y="2260562"/>
                  </a:lnTo>
                  <a:close/>
                </a:path>
                <a:path w="4796155" h="2943225">
                  <a:moveTo>
                    <a:pt x="4795774" y="861326"/>
                  </a:moveTo>
                  <a:lnTo>
                    <a:pt x="3934447" y="0"/>
                  </a:lnTo>
                  <a:lnTo>
                    <a:pt x="2913888" y="0"/>
                  </a:lnTo>
                  <a:lnTo>
                    <a:pt x="4795774" y="1881987"/>
                  </a:lnTo>
                  <a:lnTo>
                    <a:pt x="4795774" y="861326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18683" y="1846273"/>
              <a:ext cx="1422400" cy="1422400"/>
            </a:xfrm>
            <a:custGeom>
              <a:avLst/>
              <a:gdLst/>
              <a:ahLst/>
              <a:cxnLst/>
              <a:rect l="l" t="t" r="r" b="b"/>
              <a:pathLst>
                <a:path w="1422400" h="1422400">
                  <a:moveTo>
                    <a:pt x="711124" y="1422249"/>
                  </a:moveTo>
                  <a:lnTo>
                    <a:pt x="0" y="711124"/>
                  </a:lnTo>
                  <a:lnTo>
                    <a:pt x="711124" y="0"/>
                  </a:lnTo>
                  <a:lnTo>
                    <a:pt x="1422249" y="711124"/>
                  </a:lnTo>
                  <a:lnTo>
                    <a:pt x="711124" y="1422249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00178" y="1472205"/>
              <a:ext cx="1459865" cy="2170430"/>
            </a:xfrm>
            <a:custGeom>
              <a:avLst/>
              <a:gdLst/>
              <a:ahLst/>
              <a:cxnLst/>
              <a:rect l="l" t="t" r="r" b="b"/>
              <a:pathLst>
                <a:path w="1459865" h="2170429">
                  <a:moveTo>
                    <a:pt x="729629" y="2170384"/>
                  </a:moveTo>
                  <a:lnTo>
                    <a:pt x="0" y="1440754"/>
                  </a:lnTo>
                  <a:lnTo>
                    <a:pt x="355562" y="1085192"/>
                  </a:lnTo>
                  <a:lnTo>
                    <a:pt x="0" y="729629"/>
                  </a:lnTo>
                  <a:lnTo>
                    <a:pt x="729629" y="0"/>
                  </a:lnTo>
                  <a:lnTo>
                    <a:pt x="766199" y="36569"/>
                  </a:lnTo>
                  <a:lnTo>
                    <a:pt x="729629" y="36569"/>
                  </a:lnTo>
                  <a:lnTo>
                    <a:pt x="36569" y="729189"/>
                  </a:lnTo>
                  <a:lnTo>
                    <a:pt x="374067" y="1066687"/>
                  </a:lnTo>
                  <a:lnTo>
                    <a:pt x="410637" y="1066687"/>
                  </a:lnTo>
                  <a:lnTo>
                    <a:pt x="392131" y="1085192"/>
                  </a:lnTo>
                  <a:lnTo>
                    <a:pt x="410637" y="1103697"/>
                  </a:lnTo>
                  <a:lnTo>
                    <a:pt x="374067" y="1103697"/>
                  </a:lnTo>
                  <a:lnTo>
                    <a:pt x="36569" y="1440754"/>
                  </a:lnTo>
                  <a:lnTo>
                    <a:pt x="729629" y="2133814"/>
                  </a:lnTo>
                  <a:lnTo>
                    <a:pt x="766199" y="2133814"/>
                  </a:lnTo>
                  <a:lnTo>
                    <a:pt x="729629" y="2170384"/>
                  </a:lnTo>
                  <a:close/>
                </a:path>
                <a:path w="1459865" h="2170429">
                  <a:moveTo>
                    <a:pt x="1122202" y="1066687"/>
                  </a:moveTo>
                  <a:lnTo>
                    <a:pt x="1085192" y="1066687"/>
                  </a:lnTo>
                  <a:lnTo>
                    <a:pt x="1422690" y="729629"/>
                  </a:lnTo>
                  <a:lnTo>
                    <a:pt x="729629" y="36569"/>
                  </a:lnTo>
                  <a:lnTo>
                    <a:pt x="766199" y="36569"/>
                  </a:lnTo>
                  <a:lnTo>
                    <a:pt x="1459259" y="729629"/>
                  </a:lnTo>
                  <a:lnTo>
                    <a:pt x="1122202" y="1066687"/>
                  </a:lnTo>
                  <a:close/>
                </a:path>
                <a:path w="1459865" h="2170429">
                  <a:moveTo>
                    <a:pt x="410637" y="1066687"/>
                  </a:moveTo>
                  <a:lnTo>
                    <a:pt x="374067" y="1066687"/>
                  </a:lnTo>
                  <a:lnTo>
                    <a:pt x="729629" y="711124"/>
                  </a:lnTo>
                  <a:lnTo>
                    <a:pt x="766199" y="747694"/>
                  </a:lnTo>
                  <a:lnTo>
                    <a:pt x="729629" y="747694"/>
                  </a:lnTo>
                  <a:lnTo>
                    <a:pt x="410637" y="1066687"/>
                  </a:lnTo>
                  <a:close/>
                </a:path>
                <a:path w="1459865" h="2170429">
                  <a:moveTo>
                    <a:pt x="766199" y="1422690"/>
                  </a:moveTo>
                  <a:lnTo>
                    <a:pt x="729629" y="1422690"/>
                  </a:lnTo>
                  <a:lnTo>
                    <a:pt x="1067127" y="1085192"/>
                  </a:lnTo>
                  <a:lnTo>
                    <a:pt x="729629" y="747694"/>
                  </a:lnTo>
                  <a:lnTo>
                    <a:pt x="766199" y="747694"/>
                  </a:lnTo>
                  <a:lnTo>
                    <a:pt x="1085192" y="1066687"/>
                  </a:lnTo>
                  <a:lnTo>
                    <a:pt x="1122202" y="1066687"/>
                  </a:lnTo>
                  <a:lnTo>
                    <a:pt x="1103697" y="1085192"/>
                  </a:lnTo>
                  <a:lnTo>
                    <a:pt x="1122202" y="1103697"/>
                  </a:lnTo>
                  <a:lnTo>
                    <a:pt x="1085192" y="1103697"/>
                  </a:lnTo>
                  <a:lnTo>
                    <a:pt x="766199" y="1422690"/>
                  </a:lnTo>
                  <a:close/>
                </a:path>
                <a:path w="1459865" h="2170429">
                  <a:moveTo>
                    <a:pt x="729629" y="1459259"/>
                  </a:moveTo>
                  <a:lnTo>
                    <a:pt x="374067" y="1103697"/>
                  </a:lnTo>
                  <a:lnTo>
                    <a:pt x="410637" y="1103697"/>
                  </a:lnTo>
                  <a:lnTo>
                    <a:pt x="729629" y="1422690"/>
                  </a:lnTo>
                  <a:lnTo>
                    <a:pt x="766199" y="1422690"/>
                  </a:lnTo>
                  <a:lnTo>
                    <a:pt x="729629" y="1459259"/>
                  </a:lnTo>
                  <a:close/>
                </a:path>
                <a:path w="1459865" h="2170429">
                  <a:moveTo>
                    <a:pt x="766199" y="2133814"/>
                  </a:moveTo>
                  <a:lnTo>
                    <a:pt x="729629" y="2133814"/>
                  </a:lnTo>
                  <a:lnTo>
                    <a:pt x="1422690" y="1441195"/>
                  </a:lnTo>
                  <a:lnTo>
                    <a:pt x="1085192" y="1103697"/>
                  </a:lnTo>
                  <a:lnTo>
                    <a:pt x="1122202" y="1103697"/>
                  </a:lnTo>
                  <a:lnTo>
                    <a:pt x="1459259" y="1440754"/>
                  </a:lnTo>
                  <a:lnTo>
                    <a:pt x="766199" y="2133814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643965" y="5028551"/>
            <a:ext cx="10556875" cy="2273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15199"/>
              </a:lnSpc>
              <a:spcBef>
                <a:spcPts val="100"/>
              </a:spcBef>
            </a:pPr>
            <a:r>
              <a:rPr sz="3200" dirty="0">
                <a:solidFill>
                  <a:srgbClr val="0A2957"/>
                </a:solidFill>
                <a:latin typeface="Lucida Sans Unicode"/>
                <a:cs typeface="Lucida Sans Unicode"/>
              </a:rPr>
              <a:t>kita</a:t>
            </a:r>
            <a:r>
              <a:rPr sz="3200" spc="-15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195" dirty="0">
                <a:solidFill>
                  <a:srgbClr val="0A2957"/>
                </a:solidFill>
                <a:latin typeface="Lucida Sans Unicode"/>
                <a:cs typeface="Lucida Sans Unicode"/>
              </a:rPr>
              <a:t>hanya</a:t>
            </a:r>
            <a:r>
              <a:rPr sz="3200" spc="-15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dirty="0">
                <a:solidFill>
                  <a:srgbClr val="0A2957"/>
                </a:solidFill>
                <a:latin typeface="Lucida Sans Unicode"/>
                <a:cs typeface="Lucida Sans Unicode"/>
              </a:rPr>
              <a:t>perlu</a:t>
            </a:r>
            <a:r>
              <a:rPr sz="3200" spc="-15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125" dirty="0">
                <a:solidFill>
                  <a:srgbClr val="0A2957"/>
                </a:solidFill>
                <a:latin typeface="Lucida Sans Unicode"/>
                <a:cs typeface="Lucida Sans Unicode"/>
              </a:rPr>
              <a:t>menekan</a:t>
            </a:r>
            <a:r>
              <a:rPr sz="3200" spc="-15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60" dirty="0">
                <a:solidFill>
                  <a:srgbClr val="0A2957"/>
                </a:solidFill>
                <a:latin typeface="Lucida Sans Unicode"/>
                <a:cs typeface="Lucida Sans Unicode"/>
              </a:rPr>
              <a:t>perintah</a:t>
            </a:r>
            <a:r>
              <a:rPr sz="3200" spc="-15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175" dirty="0">
                <a:solidFill>
                  <a:srgbClr val="0A2957"/>
                </a:solidFill>
                <a:latin typeface="Lucida Sans Unicode"/>
                <a:cs typeface="Lucida Sans Unicode"/>
              </a:rPr>
              <a:t>yang</a:t>
            </a:r>
            <a:r>
              <a:rPr sz="3200" spc="-15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-30" dirty="0">
                <a:solidFill>
                  <a:srgbClr val="0A2957"/>
                </a:solidFill>
                <a:latin typeface="Lucida Sans Unicode"/>
                <a:cs typeface="Lucida Sans Unicode"/>
              </a:rPr>
              <a:t>dipilih</a:t>
            </a:r>
            <a:r>
              <a:rPr sz="3200" spc="-15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165" dirty="0">
                <a:solidFill>
                  <a:srgbClr val="0A2957"/>
                </a:solidFill>
                <a:latin typeface="Lucida Sans Unicode"/>
                <a:cs typeface="Lucida Sans Unicode"/>
              </a:rPr>
              <a:t>dan </a:t>
            </a:r>
            <a:r>
              <a:rPr sz="3200" spc="114" dirty="0">
                <a:solidFill>
                  <a:srgbClr val="0A2957"/>
                </a:solidFill>
                <a:latin typeface="Lucida Sans Unicode"/>
                <a:cs typeface="Lucida Sans Unicode"/>
              </a:rPr>
              <a:t>menggeser</a:t>
            </a:r>
            <a:r>
              <a:rPr sz="3200" spc="-12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-65" dirty="0">
                <a:solidFill>
                  <a:srgbClr val="0A2957"/>
                </a:solidFill>
                <a:latin typeface="Lucida Sans Unicode"/>
                <a:cs typeface="Lucida Sans Unicode"/>
              </a:rPr>
              <a:t>blok-</a:t>
            </a:r>
            <a:r>
              <a:rPr sz="3200" spc="-30" dirty="0">
                <a:solidFill>
                  <a:srgbClr val="0A2957"/>
                </a:solidFill>
                <a:latin typeface="Lucida Sans Unicode"/>
                <a:cs typeface="Lucida Sans Unicode"/>
              </a:rPr>
              <a:t>blok</a:t>
            </a:r>
            <a:r>
              <a:rPr sz="32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dirty="0">
                <a:solidFill>
                  <a:srgbClr val="0A2957"/>
                </a:solidFill>
                <a:latin typeface="Lucida Sans Unicode"/>
                <a:cs typeface="Lucida Sans Unicode"/>
              </a:rPr>
              <a:t>kode</a:t>
            </a:r>
            <a:r>
              <a:rPr sz="3200" spc="-12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dirty="0">
                <a:solidFill>
                  <a:srgbClr val="0A2957"/>
                </a:solidFill>
                <a:latin typeface="Lucida Sans Unicode"/>
                <a:cs typeface="Lucida Sans Unicode"/>
              </a:rPr>
              <a:t>tersebut.</a:t>
            </a:r>
            <a:r>
              <a:rPr sz="32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130" dirty="0">
                <a:solidFill>
                  <a:srgbClr val="0A2957"/>
                </a:solidFill>
                <a:latin typeface="Lucida Sans Unicode"/>
                <a:cs typeface="Lucida Sans Unicode"/>
              </a:rPr>
              <a:t>Namun</a:t>
            </a:r>
            <a:r>
              <a:rPr sz="3200" spc="-12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-20" dirty="0">
                <a:solidFill>
                  <a:srgbClr val="0A2957"/>
                </a:solidFill>
                <a:latin typeface="Lucida Sans Unicode"/>
                <a:cs typeface="Lucida Sans Unicode"/>
              </a:rPr>
              <a:t>kita </a:t>
            </a:r>
            <a:r>
              <a:rPr sz="3200" spc="100" dirty="0">
                <a:solidFill>
                  <a:srgbClr val="0A2957"/>
                </a:solidFill>
                <a:latin typeface="Lucida Sans Unicode"/>
                <a:cs typeface="Lucida Sans Unicode"/>
              </a:rPr>
              <a:t>juga</a:t>
            </a:r>
            <a:r>
              <a:rPr sz="3200" spc="-16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75" dirty="0">
                <a:solidFill>
                  <a:srgbClr val="0A2957"/>
                </a:solidFill>
                <a:latin typeface="Lucida Sans Unicode"/>
                <a:cs typeface="Lucida Sans Unicode"/>
              </a:rPr>
              <a:t>harus</a:t>
            </a:r>
            <a:r>
              <a:rPr sz="3200" spc="-16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135" dirty="0">
                <a:solidFill>
                  <a:srgbClr val="0A2957"/>
                </a:solidFill>
                <a:latin typeface="Lucida Sans Unicode"/>
                <a:cs typeface="Lucida Sans Unicode"/>
              </a:rPr>
              <a:t>berusaha</a:t>
            </a:r>
            <a:r>
              <a:rPr sz="3200" spc="-16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195" dirty="0">
                <a:solidFill>
                  <a:srgbClr val="0A2957"/>
                </a:solidFill>
                <a:latin typeface="Lucida Sans Unicode"/>
                <a:cs typeface="Lucida Sans Unicode"/>
              </a:rPr>
              <a:t>agar</a:t>
            </a:r>
            <a:r>
              <a:rPr sz="3200" spc="-16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95" dirty="0">
                <a:solidFill>
                  <a:srgbClr val="0A2957"/>
                </a:solidFill>
                <a:latin typeface="Lucida Sans Unicode"/>
                <a:cs typeface="Lucida Sans Unicode"/>
              </a:rPr>
              <a:t>rangkaian</a:t>
            </a:r>
            <a:r>
              <a:rPr sz="3200" spc="-15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-30" dirty="0">
                <a:solidFill>
                  <a:srgbClr val="0A2957"/>
                </a:solidFill>
                <a:latin typeface="Lucida Sans Unicode"/>
                <a:cs typeface="Lucida Sans Unicode"/>
              </a:rPr>
              <a:t>blok</a:t>
            </a:r>
            <a:r>
              <a:rPr sz="3200" spc="-16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-10" dirty="0">
                <a:solidFill>
                  <a:srgbClr val="0A2957"/>
                </a:solidFill>
                <a:latin typeface="Lucida Sans Unicode"/>
                <a:cs typeface="Lucida Sans Unicode"/>
              </a:rPr>
              <a:t>tersebut </a:t>
            </a:r>
            <a:r>
              <a:rPr sz="3200" spc="85" dirty="0">
                <a:solidFill>
                  <a:srgbClr val="0A2957"/>
                </a:solidFill>
                <a:latin typeface="Lucida Sans Unicode"/>
                <a:cs typeface="Lucida Sans Unicode"/>
              </a:rPr>
              <a:t>sesuai</a:t>
            </a:r>
            <a:r>
              <a:rPr sz="3200" spc="-13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160" dirty="0">
                <a:solidFill>
                  <a:srgbClr val="0A2957"/>
                </a:solidFill>
                <a:latin typeface="Lucida Sans Unicode"/>
                <a:cs typeface="Lucida Sans Unicode"/>
              </a:rPr>
              <a:t>dengan</a:t>
            </a:r>
            <a:r>
              <a:rPr sz="3200" spc="-13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dirty="0">
                <a:solidFill>
                  <a:srgbClr val="0A2957"/>
                </a:solidFill>
                <a:latin typeface="Lucida Sans Unicode"/>
                <a:cs typeface="Lucida Sans Unicode"/>
              </a:rPr>
              <a:t>logika</a:t>
            </a:r>
            <a:r>
              <a:rPr sz="3200" spc="-13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175" dirty="0">
                <a:solidFill>
                  <a:srgbClr val="0A2957"/>
                </a:solidFill>
                <a:latin typeface="Lucida Sans Unicode"/>
                <a:cs typeface="Lucida Sans Unicode"/>
              </a:rPr>
              <a:t>yang</a:t>
            </a:r>
            <a:r>
              <a:rPr sz="3200" spc="-13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200" spc="-10" dirty="0">
                <a:solidFill>
                  <a:srgbClr val="0A2957"/>
                </a:solidFill>
                <a:latin typeface="Lucida Sans Unicode"/>
                <a:cs typeface="Lucida Sans Unicode"/>
              </a:rPr>
              <a:t>benar.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50712"/>
            <a:ext cx="18288000" cy="6136640"/>
          </a:xfrm>
          <a:custGeom>
            <a:avLst/>
            <a:gdLst/>
            <a:ahLst/>
            <a:cxnLst/>
            <a:rect l="l" t="t" r="r" b="b"/>
            <a:pathLst>
              <a:path w="18288000" h="6136640">
                <a:moveTo>
                  <a:pt x="18287999" y="6136287"/>
                </a:moveTo>
                <a:lnTo>
                  <a:pt x="0" y="6136287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6136287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3584023"/>
            <a:ext cx="2495550" cy="5659120"/>
            <a:chOff x="0" y="3584023"/>
            <a:chExt cx="2495550" cy="5659120"/>
          </a:xfrm>
        </p:grpSpPr>
        <p:sp>
          <p:nvSpPr>
            <p:cNvPr id="4" name="object 4"/>
            <p:cNvSpPr/>
            <p:nvPr/>
          </p:nvSpPr>
          <p:spPr>
            <a:xfrm>
              <a:off x="0" y="3584023"/>
              <a:ext cx="1029335" cy="2881630"/>
            </a:xfrm>
            <a:custGeom>
              <a:avLst/>
              <a:gdLst/>
              <a:ahLst/>
              <a:cxnLst/>
              <a:rect l="l" t="t" r="r" b="b"/>
              <a:pathLst>
                <a:path w="1029335" h="2881629">
                  <a:moveTo>
                    <a:pt x="0" y="2881168"/>
                  </a:moveTo>
                  <a:lnTo>
                    <a:pt x="0" y="0"/>
                  </a:lnTo>
                  <a:lnTo>
                    <a:pt x="1028913" y="594314"/>
                  </a:lnTo>
                  <a:lnTo>
                    <a:pt x="1028913" y="2286853"/>
                  </a:lnTo>
                  <a:lnTo>
                    <a:pt x="0" y="2881168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5857711"/>
              <a:ext cx="2495550" cy="3385185"/>
            </a:xfrm>
            <a:custGeom>
              <a:avLst/>
              <a:gdLst/>
              <a:ahLst/>
              <a:cxnLst/>
              <a:rect l="l" t="t" r="r" b="b"/>
              <a:pathLst>
                <a:path w="2495550" h="3385184">
                  <a:moveTo>
                    <a:pt x="1030110" y="3385077"/>
                  </a:moveTo>
                  <a:lnTo>
                    <a:pt x="0" y="2790071"/>
                  </a:lnTo>
                  <a:lnTo>
                    <a:pt x="0" y="595006"/>
                  </a:lnTo>
                  <a:lnTo>
                    <a:pt x="1030110" y="0"/>
                  </a:lnTo>
                  <a:lnTo>
                    <a:pt x="2495221" y="846269"/>
                  </a:lnTo>
                  <a:lnTo>
                    <a:pt x="2495221" y="2538808"/>
                  </a:lnTo>
                  <a:lnTo>
                    <a:pt x="1030110" y="3385077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165172"/>
              <a:ext cx="2489835" cy="3385185"/>
            </a:xfrm>
            <a:custGeom>
              <a:avLst/>
              <a:gdLst/>
              <a:ahLst/>
              <a:cxnLst/>
              <a:rect l="l" t="t" r="r" b="b"/>
              <a:pathLst>
                <a:path w="2489835" h="3385184">
                  <a:moveTo>
                    <a:pt x="0" y="681294"/>
                  </a:moveTo>
                  <a:lnTo>
                    <a:pt x="0" y="591549"/>
                  </a:lnTo>
                  <a:lnTo>
                    <a:pt x="1024125" y="0"/>
                  </a:lnTo>
                  <a:lnTo>
                    <a:pt x="1179547" y="89773"/>
                  </a:lnTo>
                  <a:lnTo>
                    <a:pt x="1024125" y="89773"/>
                  </a:lnTo>
                  <a:lnTo>
                    <a:pt x="0" y="681294"/>
                  </a:lnTo>
                  <a:close/>
                </a:path>
                <a:path w="2489835" h="3385184">
                  <a:moveTo>
                    <a:pt x="1177475" y="3296500"/>
                  </a:moveTo>
                  <a:lnTo>
                    <a:pt x="1024125" y="3296500"/>
                  </a:lnTo>
                  <a:lnTo>
                    <a:pt x="2412629" y="2494519"/>
                  </a:lnTo>
                  <a:lnTo>
                    <a:pt x="2412629" y="891755"/>
                  </a:lnTo>
                  <a:lnTo>
                    <a:pt x="1024125" y="89773"/>
                  </a:lnTo>
                  <a:lnTo>
                    <a:pt x="1179547" y="89773"/>
                  </a:lnTo>
                  <a:lnTo>
                    <a:pt x="2489236" y="846269"/>
                  </a:lnTo>
                  <a:lnTo>
                    <a:pt x="2489236" y="2538808"/>
                  </a:lnTo>
                  <a:lnTo>
                    <a:pt x="1177475" y="3296500"/>
                  </a:lnTo>
                  <a:close/>
                </a:path>
                <a:path w="2489835" h="3385184">
                  <a:moveTo>
                    <a:pt x="1024125" y="3385078"/>
                  </a:moveTo>
                  <a:lnTo>
                    <a:pt x="0" y="2793528"/>
                  </a:lnTo>
                  <a:lnTo>
                    <a:pt x="0" y="2704980"/>
                  </a:lnTo>
                  <a:lnTo>
                    <a:pt x="1024125" y="3296500"/>
                  </a:lnTo>
                  <a:lnTo>
                    <a:pt x="1177475" y="3296500"/>
                  </a:lnTo>
                  <a:lnTo>
                    <a:pt x="1024125" y="3385078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028647" y="1028638"/>
            <a:ext cx="1798955" cy="2077085"/>
          </a:xfrm>
          <a:custGeom>
            <a:avLst/>
            <a:gdLst/>
            <a:ahLst/>
            <a:cxnLst/>
            <a:rect l="l" t="t" r="r" b="b"/>
            <a:pathLst>
              <a:path w="1798955" h="2077085">
                <a:moveTo>
                  <a:pt x="1798596" y="519252"/>
                </a:moveTo>
                <a:lnTo>
                  <a:pt x="1798596" y="1557757"/>
                </a:lnTo>
                <a:lnTo>
                  <a:pt x="899298" y="2077009"/>
                </a:lnTo>
                <a:lnTo>
                  <a:pt x="0" y="1557757"/>
                </a:lnTo>
                <a:lnTo>
                  <a:pt x="0" y="519252"/>
                </a:lnTo>
                <a:lnTo>
                  <a:pt x="899298" y="0"/>
                </a:lnTo>
                <a:lnTo>
                  <a:pt x="1798596" y="519252"/>
                </a:lnTo>
                <a:close/>
              </a:path>
            </a:pathLst>
          </a:custGeom>
          <a:solidFill>
            <a:srgbClr val="1B53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95459" y="4439887"/>
            <a:ext cx="10010775" cy="4819649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146598" y="460602"/>
            <a:ext cx="10560685" cy="3383915"/>
          </a:xfrm>
          <a:prstGeom prst="rect">
            <a:avLst/>
          </a:prstGeom>
        </p:spPr>
        <p:txBody>
          <a:bodyPr vert="horz" wrap="square" lIns="0" tIns="721995" rIns="0" bIns="0" rtlCol="0">
            <a:spAutoFit/>
          </a:bodyPr>
          <a:lstStyle/>
          <a:p>
            <a:pPr marL="1442720" algn="ctr">
              <a:lnSpc>
                <a:spcPct val="100000"/>
              </a:lnSpc>
              <a:spcBef>
                <a:spcPts val="5685"/>
              </a:spcBef>
              <a:tabLst>
                <a:tab pos="5132705" algn="l"/>
                <a:tab pos="8310880" algn="l"/>
              </a:tabLst>
            </a:pPr>
            <a:r>
              <a:rPr spc="-10" dirty="0"/>
              <a:t>Contoh</a:t>
            </a:r>
            <a:r>
              <a:rPr dirty="0"/>
              <a:t>	</a:t>
            </a:r>
            <a:r>
              <a:rPr spc="-10" dirty="0"/>
              <a:t>logika</a:t>
            </a:r>
            <a:r>
              <a:rPr dirty="0"/>
              <a:t>	</a:t>
            </a:r>
            <a:r>
              <a:rPr spc="-114" dirty="0"/>
              <a:t>kode</a:t>
            </a:r>
          </a:p>
          <a:p>
            <a:pPr marL="4092575" marR="570230" indent="-4080510">
              <a:lnSpc>
                <a:spcPct val="115199"/>
              </a:lnSpc>
              <a:spcBef>
                <a:spcPts val="1450"/>
              </a:spcBef>
            </a:pPr>
            <a:r>
              <a:rPr sz="3200" b="0" spc="204" dirty="0">
                <a:latin typeface="Lucida Sans Unicode"/>
                <a:cs typeface="Lucida Sans Unicode"/>
              </a:rPr>
              <a:t>Coba</a:t>
            </a:r>
            <a:r>
              <a:rPr sz="3200" b="0" spc="-120" dirty="0">
                <a:latin typeface="Lucida Sans Unicode"/>
                <a:cs typeface="Lucida Sans Unicode"/>
              </a:rPr>
              <a:t> </a:t>
            </a:r>
            <a:r>
              <a:rPr sz="3200" b="0" spc="55" dirty="0">
                <a:latin typeface="Lucida Sans Unicode"/>
                <a:cs typeface="Lucida Sans Unicode"/>
              </a:rPr>
              <a:t>jelaskan</a:t>
            </a:r>
            <a:r>
              <a:rPr sz="3200" b="0" spc="-114" dirty="0">
                <a:latin typeface="Lucida Sans Unicode"/>
                <a:cs typeface="Lucida Sans Unicode"/>
              </a:rPr>
              <a:t> </a:t>
            </a:r>
            <a:r>
              <a:rPr sz="3200" b="0" spc="185" dirty="0">
                <a:latin typeface="Lucida Sans Unicode"/>
                <a:cs typeface="Lucida Sans Unicode"/>
              </a:rPr>
              <a:t>secara</a:t>
            </a:r>
            <a:r>
              <a:rPr sz="3200" b="0" spc="-114" dirty="0">
                <a:latin typeface="Lucida Sans Unicode"/>
                <a:cs typeface="Lucida Sans Unicode"/>
              </a:rPr>
              <a:t> </a:t>
            </a:r>
            <a:r>
              <a:rPr sz="3200" b="0" dirty="0">
                <a:latin typeface="Lucida Sans Unicode"/>
                <a:cs typeface="Lucida Sans Unicode"/>
              </a:rPr>
              <a:t>logika</a:t>
            </a:r>
            <a:r>
              <a:rPr sz="3200" b="0" spc="-120" dirty="0">
                <a:latin typeface="Lucida Sans Unicode"/>
                <a:cs typeface="Lucida Sans Unicode"/>
              </a:rPr>
              <a:t> </a:t>
            </a:r>
            <a:r>
              <a:rPr sz="3200" b="0" spc="225" dirty="0">
                <a:latin typeface="Lucida Sans Unicode"/>
                <a:cs typeface="Lucida Sans Unicode"/>
              </a:rPr>
              <a:t>bagaimana</a:t>
            </a:r>
            <a:r>
              <a:rPr sz="3200" b="0" spc="-114" dirty="0">
                <a:latin typeface="Lucida Sans Unicode"/>
                <a:cs typeface="Lucida Sans Unicode"/>
              </a:rPr>
              <a:t> </a:t>
            </a:r>
            <a:r>
              <a:rPr sz="3200" b="0" dirty="0">
                <a:latin typeface="Lucida Sans Unicode"/>
                <a:cs typeface="Lucida Sans Unicode"/>
              </a:rPr>
              <a:t>kode</a:t>
            </a:r>
            <a:r>
              <a:rPr sz="3200" b="0" spc="-114" dirty="0">
                <a:latin typeface="Lucida Sans Unicode"/>
                <a:cs typeface="Lucida Sans Unicode"/>
              </a:rPr>
              <a:t> </a:t>
            </a:r>
            <a:r>
              <a:rPr sz="3200" b="0" spc="-25" dirty="0">
                <a:latin typeface="Lucida Sans Unicode"/>
                <a:cs typeface="Lucida Sans Unicode"/>
              </a:rPr>
              <a:t>ini </a:t>
            </a:r>
            <a:r>
              <a:rPr sz="3200" b="0" spc="55" dirty="0">
                <a:latin typeface="Lucida Sans Unicode"/>
                <a:cs typeface="Lucida Sans Unicode"/>
              </a:rPr>
              <a:t>berjalan!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6215" y="802036"/>
            <a:ext cx="1070292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87010" algn="l"/>
                <a:tab pos="8465185" algn="l"/>
              </a:tabLst>
            </a:pPr>
            <a:r>
              <a:rPr spc="-10" dirty="0"/>
              <a:t>Penjelasan</a:t>
            </a:r>
            <a:r>
              <a:rPr dirty="0"/>
              <a:t>	</a:t>
            </a:r>
            <a:r>
              <a:rPr spc="-10" dirty="0"/>
              <a:t>logika</a:t>
            </a:r>
            <a:r>
              <a:rPr dirty="0"/>
              <a:t>	</a:t>
            </a:r>
            <a:r>
              <a:rPr spc="-140" dirty="0"/>
              <a:t>kode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2369184"/>
            <a:ext cx="18288000" cy="7917815"/>
            <a:chOff x="0" y="2369184"/>
            <a:chExt cx="18288000" cy="7917815"/>
          </a:xfrm>
        </p:grpSpPr>
        <p:sp>
          <p:nvSpPr>
            <p:cNvPr id="4" name="object 4"/>
            <p:cNvSpPr/>
            <p:nvPr/>
          </p:nvSpPr>
          <p:spPr>
            <a:xfrm>
              <a:off x="0" y="5428985"/>
              <a:ext cx="18288000" cy="4858385"/>
            </a:xfrm>
            <a:custGeom>
              <a:avLst/>
              <a:gdLst/>
              <a:ahLst/>
              <a:cxnLst/>
              <a:rect l="l" t="t" r="r" b="b"/>
              <a:pathLst>
                <a:path w="18288000" h="4858384">
                  <a:moveTo>
                    <a:pt x="18288000" y="4858014"/>
                  </a:moveTo>
                  <a:lnTo>
                    <a:pt x="0" y="4858014"/>
                  </a:lnTo>
                  <a:lnTo>
                    <a:pt x="0" y="0"/>
                  </a:lnTo>
                  <a:lnTo>
                    <a:pt x="18288000" y="0"/>
                  </a:lnTo>
                  <a:lnTo>
                    <a:pt x="18288000" y="4858014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9958" y="2369184"/>
              <a:ext cx="5248274" cy="48196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2669" y="7339998"/>
              <a:ext cx="133349" cy="1333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2669" y="7863873"/>
              <a:ext cx="133349" cy="1333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22669" y="8387748"/>
              <a:ext cx="133349" cy="13334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22669" y="8911623"/>
              <a:ext cx="133349" cy="13334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3586150" y="0"/>
            <a:ext cx="4702175" cy="4991735"/>
            <a:chOff x="13586150" y="0"/>
            <a:chExt cx="4702175" cy="4991735"/>
          </a:xfrm>
        </p:grpSpPr>
        <p:sp>
          <p:nvSpPr>
            <p:cNvPr id="11" name="object 11"/>
            <p:cNvSpPr/>
            <p:nvPr/>
          </p:nvSpPr>
          <p:spPr>
            <a:xfrm>
              <a:off x="14654244" y="0"/>
              <a:ext cx="3634104" cy="2297430"/>
            </a:xfrm>
            <a:custGeom>
              <a:avLst/>
              <a:gdLst/>
              <a:ahLst/>
              <a:cxnLst/>
              <a:rect l="l" t="t" r="r" b="b"/>
              <a:pathLst>
                <a:path w="3634105" h="2297430">
                  <a:moveTo>
                    <a:pt x="2104543" y="2296909"/>
                  </a:moveTo>
                  <a:lnTo>
                    <a:pt x="3633755" y="628031"/>
                  </a:lnTo>
                  <a:lnTo>
                    <a:pt x="3633755" y="0"/>
                  </a:lnTo>
                  <a:lnTo>
                    <a:pt x="0" y="0"/>
                  </a:lnTo>
                  <a:lnTo>
                    <a:pt x="2104543" y="2296909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510590" y="0"/>
              <a:ext cx="2777490" cy="2287905"/>
            </a:xfrm>
            <a:custGeom>
              <a:avLst/>
              <a:gdLst/>
              <a:ahLst/>
              <a:cxnLst/>
              <a:rect l="l" t="t" r="r" b="b"/>
              <a:pathLst>
                <a:path w="2777490" h="2287905">
                  <a:moveTo>
                    <a:pt x="1256375" y="2287472"/>
                  </a:moveTo>
                  <a:lnTo>
                    <a:pt x="2777408" y="627823"/>
                  </a:lnTo>
                  <a:lnTo>
                    <a:pt x="2777408" y="0"/>
                  </a:lnTo>
                  <a:lnTo>
                    <a:pt x="820800" y="0"/>
                  </a:lnTo>
                  <a:lnTo>
                    <a:pt x="0" y="915965"/>
                  </a:lnTo>
                  <a:lnTo>
                    <a:pt x="1256375" y="2287472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722463" y="0"/>
              <a:ext cx="4565650" cy="3815715"/>
            </a:xfrm>
            <a:custGeom>
              <a:avLst/>
              <a:gdLst/>
              <a:ahLst/>
              <a:cxnLst/>
              <a:rect l="l" t="t" r="r" b="b"/>
              <a:pathLst>
                <a:path w="4565650" h="3815715">
                  <a:moveTo>
                    <a:pt x="2551816" y="2785115"/>
                  </a:moveTo>
                  <a:lnTo>
                    <a:pt x="3500622" y="2785115"/>
                  </a:lnTo>
                  <a:lnTo>
                    <a:pt x="939685" y="0"/>
                  </a:lnTo>
                  <a:lnTo>
                    <a:pt x="0" y="0"/>
                  </a:lnTo>
                  <a:lnTo>
                    <a:pt x="2551816" y="2785115"/>
                  </a:lnTo>
                  <a:close/>
                </a:path>
                <a:path w="4565650" h="3815715">
                  <a:moveTo>
                    <a:pt x="3495924" y="3815537"/>
                  </a:moveTo>
                  <a:lnTo>
                    <a:pt x="3505322" y="3815537"/>
                  </a:lnTo>
                  <a:lnTo>
                    <a:pt x="4565535" y="2658682"/>
                  </a:lnTo>
                  <a:lnTo>
                    <a:pt x="4565535" y="1623131"/>
                  </a:lnTo>
                  <a:lnTo>
                    <a:pt x="3500622" y="2785115"/>
                  </a:lnTo>
                  <a:lnTo>
                    <a:pt x="2551816" y="2785115"/>
                  </a:lnTo>
                  <a:lnTo>
                    <a:pt x="3495924" y="3815537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610459" y="2631732"/>
              <a:ext cx="1868805" cy="1868805"/>
            </a:xfrm>
            <a:custGeom>
              <a:avLst/>
              <a:gdLst/>
              <a:ahLst/>
              <a:cxnLst/>
              <a:rect l="l" t="t" r="r" b="b"/>
              <a:pathLst>
                <a:path w="1868805" h="1868804">
                  <a:moveTo>
                    <a:pt x="934144" y="1868288"/>
                  </a:moveTo>
                  <a:lnTo>
                    <a:pt x="0" y="934144"/>
                  </a:lnTo>
                  <a:lnTo>
                    <a:pt x="934144" y="0"/>
                  </a:lnTo>
                  <a:lnTo>
                    <a:pt x="1868288" y="934144"/>
                  </a:lnTo>
                  <a:lnTo>
                    <a:pt x="934144" y="1868288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586150" y="2140351"/>
              <a:ext cx="1917064" cy="2851150"/>
            </a:xfrm>
            <a:custGeom>
              <a:avLst/>
              <a:gdLst/>
              <a:ahLst/>
              <a:cxnLst/>
              <a:rect l="l" t="t" r="r" b="b"/>
              <a:pathLst>
                <a:path w="1917065" h="2851150">
                  <a:moveTo>
                    <a:pt x="958453" y="2851050"/>
                  </a:moveTo>
                  <a:lnTo>
                    <a:pt x="0" y="1892597"/>
                  </a:lnTo>
                  <a:lnTo>
                    <a:pt x="467072" y="1425525"/>
                  </a:lnTo>
                  <a:lnTo>
                    <a:pt x="0" y="958453"/>
                  </a:lnTo>
                  <a:lnTo>
                    <a:pt x="958453" y="0"/>
                  </a:lnTo>
                  <a:lnTo>
                    <a:pt x="1006491" y="48038"/>
                  </a:lnTo>
                  <a:lnTo>
                    <a:pt x="958453" y="48038"/>
                  </a:lnTo>
                  <a:lnTo>
                    <a:pt x="48038" y="957874"/>
                  </a:lnTo>
                  <a:lnTo>
                    <a:pt x="491380" y="1401216"/>
                  </a:lnTo>
                  <a:lnTo>
                    <a:pt x="539419" y="1401216"/>
                  </a:lnTo>
                  <a:lnTo>
                    <a:pt x="515110" y="1425525"/>
                  </a:lnTo>
                  <a:lnTo>
                    <a:pt x="539419" y="1449833"/>
                  </a:lnTo>
                  <a:lnTo>
                    <a:pt x="491380" y="1449833"/>
                  </a:lnTo>
                  <a:lnTo>
                    <a:pt x="48038" y="1892597"/>
                  </a:lnTo>
                  <a:lnTo>
                    <a:pt x="958453" y="2803012"/>
                  </a:lnTo>
                  <a:lnTo>
                    <a:pt x="1006491" y="2803012"/>
                  </a:lnTo>
                  <a:lnTo>
                    <a:pt x="958453" y="2851050"/>
                  </a:lnTo>
                  <a:close/>
                </a:path>
                <a:path w="1917065" h="2851150">
                  <a:moveTo>
                    <a:pt x="1474142" y="1401216"/>
                  </a:moveTo>
                  <a:lnTo>
                    <a:pt x="1425525" y="1401216"/>
                  </a:lnTo>
                  <a:lnTo>
                    <a:pt x="1868867" y="958453"/>
                  </a:lnTo>
                  <a:lnTo>
                    <a:pt x="958453" y="48038"/>
                  </a:lnTo>
                  <a:lnTo>
                    <a:pt x="1006491" y="48038"/>
                  </a:lnTo>
                  <a:lnTo>
                    <a:pt x="1916905" y="958453"/>
                  </a:lnTo>
                  <a:lnTo>
                    <a:pt x="1474142" y="1401216"/>
                  </a:lnTo>
                  <a:close/>
                </a:path>
                <a:path w="1917065" h="2851150">
                  <a:moveTo>
                    <a:pt x="539419" y="1401216"/>
                  </a:moveTo>
                  <a:lnTo>
                    <a:pt x="491380" y="1401216"/>
                  </a:lnTo>
                  <a:lnTo>
                    <a:pt x="958453" y="934144"/>
                  </a:lnTo>
                  <a:lnTo>
                    <a:pt x="1006491" y="982182"/>
                  </a:lnTo>
                  <a:lnTo>
                    <a:pt x="958453" y="982182"/>
                  </a:lnTo>
                  <a:lnTo>
                    <a:pt x="539419" y="1401216"/>
                  </a:lnTo>
                  <a:close/>
                </a:path>
                <a:path w="1917065" h="2851150">
                  <a:moveTo>
                    <a:pt x="1006491" y="1868867"/>
                  </a:moveTo>
                  <a:lnTo>
                    <a:pt x="958453" y="1868867"/>
                  </a:lnTo>
                  <a:lnTo>
                    <a:pt x="1401795" y="1425525"/>
                  </a:lnTo>
                  <a:lnTo>
                    <a:pt x="958453" y="982182"/>
                  </a:lnTo>
                  <a:lnTo>
                    <a:pt x="1006491" y="982182"/>
                  </a:lnTo>
                  <a:lnTo>
                    <a:pt x="1425525" y="1401216"/>
                  </a:lnTo>
                  <a:lnTo>
                    <a:pt x="1474142" y="1401216"/>
                  </a:lnTo>
                  <a:lnTo>
                    <a:pt x="1449833" y="1425525"/>
                  </a:lnTo>
                  <a:lnTo>
                    <a:pt x="1474142" y="1449833"/>
                  </a:lnTo>
                  <a:lnTo>
                    <a:pt x="1425525" y="1449833"/>
                  </a:lnTo>
                  <a:lnTo>
                    <a:pt x="1006491" y="1868867"/>
                  </a:lnTo>
                  <a:close/>
                </a:path>
                <a:path w="1917065" h="2851150">
                  <a:moveTo>
                    <a:pt x="958453" y="1916905"/>
                  </a:moveTo>
                  <a:lnTo>
                    <a:pt x="491380" y="1449833"/>
                  </a:lnTo>
                  <a:lnTo>
                    <a:pt x="539419" y="1449833"/>
                  </a:lnTo>
                  <a:lnTo>
                    <a:pt x="958453" y="1868867"/>
                  </a:lnTo>
                  <a:lnTo>
                    <a:pt x="1006491" y="1868867"/>
                  </a:lnTo>
                  <a:lnTo>
                    <a:pt x="958453" y="1916905"/>
                  </a:lnTo>
                  <a:close/>
                </a:path>
                <a:path w="1917065" h="2851150">
                  <a:moveTo>
                    <a:pt x="1006491" y="2803012"/>
                  </a:moveTo>
                  <a:lnTo>
                    <a:pt x="958453" y="2803012"/>
                  </a:lnTo>
                  <a:lnTo>
                    <a:pt x="1868867" y="1893176"/>
                  </a:lnTo>
                  <a:lnTo>
                    <a:pt x="1425525" y="1449833"/>
                  </a:lnTo>
                  <a:lnTo>
                    <a:pt x="1474142" y="1449833"/>
                  </a:lnTo>
                  <a:lnTo>
                    <a:pt x="1916906" y="1892597"/>
                  </a:lnTo>
                  <a:lnTo>
                    <a:pt x="1006491" y="280301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394999" y="7079629"/>
            <a:ext cx="14113510" cy="2120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8664" marR="2010410" algn="ctr">
              <a:lnSpc>
                <a:spcPct val="114599"/>
              </a:lnSpc>
              <a:spcBef>
                <a:spcPts val="100"/>
              </a:spcBef>
            </a:pPr>
            <a:r>
              <a:rPr sz="3000" dirty="0">
                <a:solidFill>
                  <a:srgbClr val="0A2957"/>
                </a:solidFill>
                <a:latin typeface="Lucida Sans Unicode"/>
                <a:cs typeface="Lucida Sans Unicode"/>
              </a:rPr>
              <a:t>Ketika</a:t>
            </a:r>
            <a:r>
              <a:rPr sz="3000" spc="-15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120" dirty="0">
                <a:solidFill>
                  <a:srgbClr val="0A2957"/>
                </a:solidFill>
                <a:latin typeface="Lucida Sans Unicode"/>
                <a:cs typeface="Lucida Sans Unicode"/>
              </a:rPr>
              <a:t>bendera</a:t>
            </a:r>
            <a:r>
              <a:rPr sz="30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dirty="0">
                <a:solidFill>
                  <a:srgbClr val="0A2957"/>
                </a:solidFill>
                <a:latin typeface="Lucida Sans Unicode"/>
                <a:cs typeface="Lucida Sans Unicode"/>
              </a:rPr>
              <a:t>hijau</a:t>
            </a:r>
            <a:r>
              <a:rPr sz="30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-45" dirty="0">
                <a:solidFill>
                  <a:srgbClr val="0A2957"/>
                </a:solidFill>
                <a:latin typeface="Lucida Sans Unicode"/>
                <a:cs typeface="Lucida Sans Unicode"/>
              </a:rPr>
              <a:t>di-</a:t>
            </a:r>
            <a:r>
              <a:rPr sz="3000" spc="-185" dirty="0">
                <a:solidFill>
                  <a:srgbClr val="0A2957"/>
                </a:solidFill>
                <a:latin typeface="Lucida Sans Unicode"/>
                <a:cs typeface="Lucida Sans Unicode"/>
              </a:rPr>
              <a:t>klik</a:t>
            </a:r>
            <a:r>
              <a:rPr sz="30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155" dirty="0">
                <a:solidFill>
                  <a:srgbClr val="0A2957"/>
                </a:solidFill>
                <a:latin typeface="Lucida Sans Unicode"/>
                <a:cs typeface="Lucida Sans Unicode"/>
              </a:rPr>
              <a:t>(when</a:t>
            </a:r>
            <a:r>
              <a:rPr sz="30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80" dirty="0">
                <a:solidFill>
                  <a:srgbClr val="0A2957"/>
                </a:solidFill>
                <a:latin typeface="Lucida Sans Unicode"/>
                <a:cs typeface="Lucida Sans Unicode"/>
              </a:rPr>
              <a:t>green</a:t>
            </a:r>
            <a:r>
              <a:rPr sz="30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50" dirty="0">
                <a:solidFill>
                  <a:srgbClr val="0A2957"/>
                </a:solidFill>
                <a:latin typeface="Lucida Sans Unicode"/>
                <a:cs typeface="Lucida Sans Unicode"/>
              </a:rPr>
              <a:t>flag</a:t>
            </a:r>
            <a:r>
              <a:rPr sz="30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75" dirty="0">
                <a:solidFill>
                  <a:srgbClr val="0A2957"/>
                </a:solidFill>
                <a:latin typeface="Lucida Sans Unicode"/>
                <a:cs typeface="Lucida Sans Unicode"/>
              </a:rPr>
              <a:t>clicked) </a:t>
            </a:r>
            <a:r>
              <a:rPr sz="3000" spc="60" dirty="0">
                <a:solidFill>
                  <a:srgbClr val="0A2957"/>
                </a:solidFill>
                <a:latin typeface="Lucida Sans Unicode"/>
                <a:cs typeface="Lucida Sans Unicode"/>
              </a:rPr>
              <a:t>Gerakkan</a:t>
            </a:r>
            <a:r>
              <a:rPr sz="3000" spc="-17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95" dirty="0">
                <a:solidFill>
                  <a:srgbClr val="0A2957"/>
                </a:solidFill>
                <a:latin typeface="Lucida Sans Unicode"/>
                <a:cs typeface="Lucida Sans Unicode"/>
              </a:rPr>
              <a:t>bola</a:t>
            </a:r>
            <a:r>
              <a:rPr sz="3000" spc="-16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100" dirty="0">
                <a:solidFill>
                  <a:srgbClr val="0A2957"/>
                </a:solidFill>
                <a:latin typeface="Lucida Sans Unicode"/>
                <a:cs typeface="Lucida Sans Unicode"/>
              </a:rPr>
              <a:t>basketnya</a:t>
            </a:r>
            <a:r>
              <a:rPr sz="3000" spc="-16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-490" dirty="0">
                <a:solidFill>
                  <a:srgbClr val="0A2957"/>
                </a:solidFill>
                <a:latin typeface="Lucida Sans Unicode"/>
                <a:cs typeface="Lucida Sans Unicode"/>
              </a:rPr>
              <a:t>10</a:t>
            </a:r>
            <a:r>
              <a:rPr sz="3000" spc="-16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80" dirty="0">
                <a:solidFill>
                  <a:srgbClr val="0A2957"/>
                </a:solidFill>
                <a:latin typeface="Lucida Sans Unicode"/>
                <a:cs typeface="Lucida Sans Unicode"/>
              </a:rPr>
              <a:t>langkah</a:t>
            </a:r>
            <a:r>
              <a:rPr sz="3000" spc="-16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200" dirty="0">
                <a:solidFill>
                  <a:srgbClr val="0A2957"/>
                </a:solidFill>
                <a:latin typeface="Lucida Sans Unicode"/>
                <a:cs typeface="Lucida Sans Unicode"/>
              </a:rPr>
              <a:t>(move</a:t>
            </a:r>
            <a:r>
              <a:rPr sz="3000" spc="-16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-490" dirty="0">
                <a:solidFill>
                  <a:srgbClr val="0A2957"/>
                </a:solidFill>
                <a:latin typeface="Lucida Sans Unicode"/>
                <a:cs typeface="Lucida Sans Unicode"/>
              </a:rPr>
              <a:t>10</a:t>
            </a:r>
            <a:r>
              <a:rPr sz="3000" spc="-16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100" dirty="0">
                <a:solidFill>
                  <a:srgbClr val="0A2957"/>
                </a:solidFill>
                <a:latin typeface="Lucida Sans Unicode"/>
                <a:cs typeface="Lucida Sans Unicode"/>
              </a:rPr>
              <a:t>steps)</a:t>
            </a:r>
            <a:endParaRPr sz="3000">
              <a:latin typeface="Lucida Sans Unicode"/>
              <a:cs typeface="Lucida Sans Unicode"/>
            </a:endParaRPr>
          </a:p>
          <a:p>
            <a:pPr marL="12065" marR="5080" algn="ctr">
              <a:lnSpc>
                <a:spcPct val="114599"/>
              </a:lnSpc>
            </a:pPr>
            <a:r>
              <a:rPr sz="3000" spc="155" dirty="0">
                <a:solidFill>
                  <a:srgbClr val="0A2957"/>
                </a:solidFill>
                <a:latin typeface="Lucida Sans Unicode"/>
                <a:cs typeface="Lucida Sans Unicode"/>
              </a:rPr>
              <a:t>Jika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95" dirty="0">
                <a:solidFill>
                  <a:srgbClr val="0A2957"/>
                </a:solidFill>
                <a:latin typeface="Lucida Sans Unicode"/>
                <a:cs typeface="Lucida Sans Unicode"/>
              </a:rPr>
              <a:t>menyentuh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-55" dirty="0">
                <a:solidFill>
                  <a:srgbClr val="0A2957"/>
                </a:solidFill>
                <a:latin typeface="Lucida Sans Unicode"/>
                <a:cs typeface="Lucida Sans Unicode"/>
              </a:rPr>
              <a:t>tepi,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60" dirty="0">
                <a:solidFill>
                  <a:srgbClr val="0A2957"/>
                </a:solidFill>
                <a:latin typeface="Lucida Sans Unicode"/>
                <a:cs typeface="Lucida Sans Unicode"/>
              </a:rPr>
              <a:t>pantulkan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95" dirty="0">
                <a:solidFill>
                  <a:srgbClr val="0A2957"/>
                </a:solidFill>
                <a:latin typeface="Lucida Sans Unicode"/>
                <a:cs typeface="Lucida Sans Unicode"/>
              </a:rPr>
              <a:t>bola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dirty="0">
                <a:solidFill>
                  <a:srgbClr val="0A2957"/>
                </a:solidFill>
                <a:latin typeface="Lucida Sans Unicode"/>
                <a:cs typeface="Lucida Sans Unicode"/>
              </a:rPr>
              <a:t>tersebut.</a:t>
            </a:r>
            <a:r>
              <a:rPr sz="3000" spc="-114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dirty="0">
                <a:solidFill>
                  <a:srgbClr val="0A2957"/>
                </a:solidFill>
                <a:latin typeface="Lucida Sans Unicode"/>
                <a:cs typeface="Lucida Sans Unicode"/>
              </a:rPr>
              <a:t>(if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55" dirty="0">
                <a:solidFill>
                  <a:srgbClr val="0A2957"/>
                </a:solidFill>
                <a:latin typeface="Lucida Sans Unicode"/>
                <a:cs typeface="Lucida Sans Unicode"/>
              </a:rPr>
              <a:t>on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dirty="0">
                <a:solidFill>
                  <a:srgbClr val="0A2957"/>
                </a:solidFill>
                <a:latin typeface="Lucida Sans Unicode"/>
                <a:cs typeface="Lucida Sans Unicode"/>
              </a:rPr>
              <a:t>edge,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145" dirty="0">
                <a:solidFill>
                  <a:srgbClr val="0A2957"/>
                </a:solidFill>
                <a:latin typeface="Lucida Sans Unicode"/>
                <a:cs typeface="Lucida Sans Unicode"/>
              </a:rPr>
              <a:t>bounce) </a:t>
            </a:r>
            <a:r>
              <a:rPr sz="3000" spc="170" dirty="0">
                <a:solidFill>
                  <a:srgbClr val="0A2957"/>
                </a:solidFill>
                <a:latin typeface="Lucida Sans Unicode"/>
                <a:cs typeface="Lucida Sans Unicode"/>
              </a:rPr>
              <a:t>Jalankan</a:t>
            </a:r>
            <a:r>
              <a:rPr sz="3000" spc="-12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-40" dirty="0">
                <a:solidFill>
                  <a:srgbClr val="0A2957"/>
                </a:solidFill>
                <a:latin typeface="Lucida Sans Unicode"/>
                <a:cs typeface="Lucida Sans Unicode"/>
              </a:rPr>
              <a:t>blok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-40" dirty="0">
                <a:solidFill>
                  <a:srgbClr val="0A2957"/>
                </a:solidFill>
                <a:latin typeface="Lucida Sans Unicode"/>
                <a:cs typeface="Lucida Sans Unicode"/>
              </a:rPr>
              <a:t>blok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dirty="0">
                <a:solidFill>
                  <a:srgbClr val="0A2957"/>
                </a:solidFill>
                <a:latin typeface="Lucida Sans Unicode"/>
                <a:cs typeface="Lucida Sans Unicode"/>
              </a:rPr>
              <a:t>kode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dirty="0">
                <a:solidFill>
                  <a:srgbClr val="0A2957"/>
                </a:solidFill>
                <a:latin typeface="Lucida Sans Unicode"/>
                <a:cs typeface="Lucida Sans Unicode"/>
              </a:rPr>
              <a:t>di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185" dirty="0">
                <a:solidFill>
                  <a:srgbClr val="0A2957"/>
                </a:solidFill>
                <a:latin typeface="Lucida Sans Unicode"/>
                <a:cs typeface="Lucida Sans Unicode"/>
              </a:rPr>
              <a:t>dalam</a:t>
            </a:r>
            <a:r>
              <a:rPr sz="3000" spc="-12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dirty="0">
                <a:solidFill>
                  <a:srgbClr val="0A2957"/>
                </a:solidFill>
                <a:latin typeface="Lucida Sans Unicode"/>
                <a:cs typeface="Lucida Sans Unicode"/>
              </a:rPr>
              <a:t>forever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135" dirty="0">
                <a:solidFill>
                  <a:srgbClr val="0A2957"/>
                </a:solidFill>
                <a:latin typeface="Lucida Sans Unicode"/>
                <a:cs typeface="Lucida Sans Unicode"/>
              </a:rPr>
              <a:t>secerara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dirty="0">
                <a:solidFill>
                  <a:srgbClr val="0A2957"/>
                </a:solidFill>
                <a:latin typeface="Lucida Sans Unicode"/>
                <a:cs typeface="Lucida Sans Unicode"/>
              </a:rPr>
              <a:t>terus</a:t>
            </a:r>
            <a:r>
              <a:rPr sz="3000" spc="-1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000" spc="80" dirty="0">
                <a:solidFill>
                  <a:srgbClr val="0A2957"/>
                </a:solidFill>
                <a:latin typeface="Lucida Sans Unicode"/>
                <a:cs typeface="Lucida Sans Unicode"/>
              </a:rPr>
              <a:t>menerus(forever)</a:t>
            </a:r>
            <a:endParaRPr sz="3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74" y="5495272"/>
            <a:ext cx="8727440" cy="4792345"/>
            <a:chOff x="7074" y="5495272"/>
            <a:chExt cx="8727440" cy="4792345"/>
          </a:xfrm>
        </p:grpSpPr>
        <p:sp>
          <p:nvSpPr>
            <p:cNvPr id="3" name="object 3"/>
            <p:cNvSpPr/>
            <p:nvPr/>
          </p:nvSpPr>
          <p:spPr>
            <a:xfrm>
              <a:off x="1221355" y="6530444"/>
              <a:ext cx="7513320" cy="3756660"/>
            </a:xfrm>
            <a:custGeom>
              <a:avLst/>
              <a:gdLst/>
              <a:ahLst/>
              <a:cxnLst/>
              <a:rect l="l" t="t" r="r" b="b"/>
              <a:pathLst>
                <a:path w="7513320" h="3756659">
                  <a:moveTo>
                    <a:pt x="7513109" y="3756555"/>
                  </a:moveTo>
                  <a:lnTo>
                    <a:pt x="0" y="3756555"/>
                  </a:lnTo>
                  <a:lnTo>
                    <a:pt x="3756554" y="0"/>
                  </a:lnTo>
                  <a:lnTo>
                    <a:pt x="7513109" y="3756555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74" y="8497580"/>
              <a:ext cx="1789430" cy="1789430"/>
            </a:xfrm>
            <a:custGeom>
              <a:avLst/>
              <a:gdLst/>
              <a:ahLst/>
              <a:cxnLst/>
              <a:rect l="l" t="t" r="r" b="b"/>
              <a:pathLst>
                <a:path w="1789430" h="1789429">
                  <a:moveTo>
                    <a:pt x="1789419" y="1789419"/>
                  </a:moveTo>
                  <a:lnTo>
                    <a:pt x="265166" y="1789419"/>
                  </a:lnTo>
                  <a:lnTo>
                    <a:pt x="0" y="1524252"/>
                  </a:lnTo>
                  <a:lnTo>
                    <a:pt x="0" y="0"/>
                  </a:lnTo>
                  <a:lnTo>
                    <a:pt x="1789419" y="1789419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74" y="5495272"/>
              <a:ext cx="3765550" cy="4730115"/>
            </a:xfrm>
            <a:custGeom>
              <a:avLst/>
              <a:gdLst/>
              <a:ahLst/>
              <a:cxnLst/>
              <a:rect l="l" t="t" r="r" b="b"/>
              <a:pathLst>
                <a:path w="3765550" h="4730115">
                  <a:moveTo>
                    <a:pt x="2801153" y="4729531"/>
                  </a:moveTo>
                  <a:lnTo>
                    <a:pt x="0" y="1928377"/>
                  </a:lnTo>
                  <a:lnTo>
                    <a:pt x="0" y="0"/>
                  </a:lnTo>
                  <a:lnTo>
                    <a:pt x="3765418" y="3765418"/>
                  </a:lnTo>
                  <a:lnTo>
                    <a:pt x="2945506" y="4585179"/>
                  </a:lnTo>
                  <a:lnTo>
                    <a:pt x="2913091" y="4617897"/>
                  </a:lnTo>
                  <a:lnTo>
                    <a:pt x="2801153" y="4729531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613" y="8430629"/>
              <a:ext cx="3187065" cy="1856739"/>
            </a:xfrm>
            <a:custGeom>
              <a:avLst/>
              <a:gdLst/>
              <a:ahLst/>
              <a:cxnLst/>
              <a:rect l="l" t="t" r="r" b="b"/>
              <a:pathLst>
                <a:path w="3187065" h="1856740">
                  <a:moveTo>
                    <a:pt x="3187042" y="1856369"/>
                  </a:moveTo>
                  <a:lnTo>
                    <a:pt x="525506" y="1856369"/>
                  </a:lnTo>
                  <a:lnTo>
                    <a:pt x="0" y="1330824"/>
                  </a:lnTo>
                  <a:lnTo>
                    <a:pt x="1330824" y="0"/>
                  </a:lnTo>
                  <a:lnTo>
                    <a:pt x="3187042" y="1856369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73" y="8069833"/>
              <a:ext cx="3418204" cy="2217420"/>
            </a:xfrm>
            <a:custGeom>
              <a:avLst/>
              <a:gdLst/>
              <a:ahLst/>
              <a:cxnLst/>
              <a:rect l="l" t="t" r="r" b="b"/>
              <a:pathLst>
                <a:path w="3418204" h="2217420">
                  <a:moveTo>
                    <a:pt x="1277289" y="2217166"/>
                  </a:moveTo>
                  <a:lnTo>
                    <a:pt x="0" y="939876"/>
                  </a:lnTo>
                  <a:lnTo>
                    <a:pt x="0" y="1005154"/>
                  </a:lnTo>
                  <a:lnTo>
                    <a:pt x="1212138" y="2217166"/>
                  </a:lnTo>
                  <a:lnTo>
                    <a:pt x="1277289" y="2217166"/>
                  </a:lnTo>
                  <a:close/>
                </a:path>
                <a:path w="3418204" h="2217420">
                  <a:moveTo>
                    <a:pt x="3152051" y="2217166"/>
                  </a:moveTo>
                  <a:lnTo>
                    <a:pt x="934872" y="0"/>
                  </a:lnTo>
                  <a:lnTo>
                    <a:pt x="902309" y="32715"/>
                  </a:lnTo>
                  <a:lnTo>
                    <a:pt x="3086836" y="2217166"/>
                  </a:lnTo>
                  <a:lnTo>
                    <a:pt x="3152051" y="2217166"/>
                  </a:lnTo>
                  <a:close/>
                </a:path>
                <a:path w="3418204" h="2217420">
                  <a:moveTo>
                    <a:pt x="3417722" y="2217166"/>
                  </a:moveTo>
                  <a:lnTo>
                    <a:pt x="3407486" y="2206929"/>
                  </a:lnTo>
                  <a:lnTo>
                    <a:pt x="3397250" y="2217166"/>
                  </a:lnTo>
                  <a:lnTo>
                    <a:pt x="3417722" y="2217166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08397" y="3632231"/>
            <a:ext cx="13507719" cy="2595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0115"/>
              </a:lnSpc>
              <a:spcBef>
                <a:spcPts val="100"/>
              </a:spcBef>
            </a:pPr>
            <a:r>
              <a:rPr spc="-10" dirty="0"/>
              <a:t>WARNING!</a:t>
            </a:r>
          </a:p>
          <a:p>
            <a:pPr algn="ctr">
              <a:lnSpc>
                <a:spcPts val="10115"/>
              </a:lnSpc>
              <a:tabLst>
                <a:tab pos="7310755" algn="l"/>
              </a:tabLst>
            </a:pPr>
            <a:r>
              <a:rPr spc="-10" dirty="0"/>
              <a:t>DIFFICULTY</a:t>
            </a:r>
            <a:r>
              <a:rPr dirty="0"/>
              <a:t>	</a:t>
            </a:r>
            <a:r>
              <a:rPr spc="-10" dirty="0"/>
              <a:t>INCREASE!</a:t>
            </a:r>
          </a:p>
        </p:txBody>
      </p:sp>
      <p:sp>
        <p:nvSpPr>
          <p:cNvPr id="9" name="object 9"/>
          <p:cNvSpPr/>
          <p:nvPr/>
        </p:nvSpPr>
        <p:spPr>
          <a:xfrm>
            <a:off x="5731466" y="6895592"/>
            <a:ext cx="2362835" cy="2362835"/>
          </a:xfrm>
          <a:custGeom>
            <a:avLst/>
            <a:gdLst/>
            <a:ahLst/>
            <a:cxnLst/>
            <a:rect l="l" t="t" r="r" b="b"/>
            <a:pathLst>
              <a:path w="2362834" h="2362834">
                <a:moveTo>
                  <a:pt x="2362602" y="1181300"/>
                </a:moveTo>
                <a:lnTo>
                  <a:pt x="1181301" y="2362602"/>
                </a:lnTo>
                <a:lnTo>
                  <a:pt x="0" y="1181300"/>
                </a:lnTo>
                <a:lnTo>
                  <a:pt x="1181301" y="0"/>
                </a:lnTo>
                <a:lnTo>
                  <a:pt x="2362602" y="1181300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0099" y="3047153"/>
            <a:ext cx="11994515" cy="2131695"/>
          </a:xfrm>
          <a:prstGeom prst="rect">
            <a:avLst/>
          </a:prstGeom>
        </p:spPr>
        <p:txBody>
          <a:bodyPr vert="horz" wrap="square" lIns="0" tIns="215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0"/>
              </a:spcBef>
              <a:tabLst>
                <a:tab pos="2329180" algn="l"/>
                <a:tab pos="7870825" algn="l"/>
                <a:tab pos="9570720" algn="l"/>
              </a:tabLst>
            </a:pPr>
            <a:r>
              <a:rPr spc="-20" dirty="0"/>
              <a:t>Lets</a:t>
            </a:r>
            <a:r>
              <a:rPr dirty="0"/>
              <a:t>	</a:t>
            </a:r>
            <a:r>
              <a:rPr spc="-275" dirty="0"/>
              <a:t>Breakdown</a:t>
            </a:r>
            <a:r>
              <a:rPr dirty="0"/>
              <a:t>	</a:t>
            </a:r>
            <a:r>
              <a:rPr spc="-25" dirty="0"/>
              <a:t>the</a:t>
            </a:r>
            <a:r>
              <a:rPr dirty="0"/>
              <a:t>	</a:t>
            </a:r>
            <a:r>
              <a:rPr spc="-135" dirty="0"/>
              <a:t>Code</a:t>
            </a:r>
          </a:p>
          <a:p>
            <a:pPr marL="1984375">
              <a:lnSpc>
                <a:spcPct val="100000"/>
              </a:lnSpc>
              <a:spcBef>
                <a:spcPts val="585"/>
              </a:spcBef>
            </a:pPr>
            <a:r>
              <a:rPr sz="32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Asiknya</a:t>
            </a:r>
            <a:r>
              <a:rPr sz="3200" b="0" spc="-12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10" dirty="0">
                <a:solidFill>
                  <a:srgbClr val="000000"/>
                </a:solidFill>
                <a:latin typeface="Lucida Sans Unicode"/>
                <a:cs typeface="Lucida Sans Unicode"/>
              </a:rPr>
              <a:t>baru</a:t>
            </a:r>
            <a:r>
              <a:rPr sz="3200" b="0" spc="-12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60" dirty="0">
                <a:solidFill>
                  <a:srgbClr val="000000"/>
                </a:solidFill>
                <a:latin typeface="Lucida Sans Unicode"/>
                <a:cs typeface="Lucida Sans Unicode"/>
              </a:rPr>
              <a:t>dimulai</a:t>
            </a:r>
            <a:r>
              <a:rPr sz="3200" b="0" spc="-12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di</a:t>
            </a:r>
            <a:r>
              <a:rPr sz="3200" b="0" spc="-12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-130" dirty="0">
                <a:solidFill>
                  <a:srgbClr val="000000"/>
                </a:solidFill>
                <a:latin typeface="Lucida Sans Unicode"/>
                <a:cs typeface="Lucida Sans Unicode"/>
              </a:rPr>
              <a:t>titik</a:t>
            </a:r>
            <a:r>
              <a:rPr sz="3200" b="0" spc="-12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-25" dirty="0">
                <a:solidFill>
                  <a:srgbClr val="000000"/>
                </a:solidFill>
                <a:latin typeface="Lucida Sans Unicode"/>
                <a:cs typeface="Lucida Sans Unicode"/>
              </a:rPr>
              <a:t>ini</a:t>
            </a:r>
            <a:endParaRPr sz="32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4" name="object 4"/>
            <p:cNvSpPr/>
            <p:nvPr/>
          </p:nvSpPr>
          <p:spPr>
            <a:xfrm>
              <a:off x="13609448" y="0"/>
              <a:ext cx="4678680" cy="7651115"/>
            </a:xfrm>
            <a:custGeom>
              <a:avLst/>
              <a:gdLst/>
              <a:ahLst/>
              <a:cxnLst/>
              <a:rect l="l" t="t" r="r" b="b"/>
              <a:pathLst>
                <a:path w="4678679" h="7651115">
                  <a:moveTo>
                    <a:pt x="4678552" y="7651068"/>
                  </a:moveTo>
                  <a:lnTo>
                    <a:pt x="0" y="2972516"/>
                  </a:lnTo>
                  <a:lnTo>
                    <a:pt x="2972517" y="0"/>
                  </a:lnTo>
                  <a:lnTo>
                    <a:pt x="4678552" y="0"/>
                  </a:lnTo>
                  <a:lnTo>
                    <a:pt x="4678552" y="7651068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651510" y="1014580"/>
              <a:ext cx="3916045" cy="3916045"/>
            </a:xfrm>
            <a:custGeom>
              <a:avLst/>
              <a:gdLst/>
              <a:ahLst/>
              <a:cxnLst/>
              <a:rect l="l" t="t" r="r" b="b"/>
              <a:pathLst>
                <a:path w="3916045" h="3916045">
                  <a:moveTo>
                    <a:pt x="1957937" y="3915874"/>
                  </a:moveTo>
                  <a:lnTo>
                    <a:pt x="0" y="1957937"/>
                  </a:lnTo>
                  <a:lnTo>
                    <a:pt x="1957937" y="0"/>
                  </a:lnTo>
                  <a:lnTo>
                    <a:pt x="3915874" y="1957937"/>
                  </a:lnTo>
                  <a:lnTo>
                    <a:pt x="1957937" y="3915874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675275" y="3971812"/>
              <a:ext cx="1868805" cy="1868805"/>
            </a:xfrm>
            <a:custGeom>
              <a:avLst/>
              <a:gdLst/>
              <a:ahLst/>
              <a:cxnLst/>
              <a:rect l="l" t="t" r="r" b="b"/>
              <a:pathLst>
                <a:path w="1868805" h="1868804">
                  <a:moveTo>
                    <a:pt x="934144" y="1868288"/>
                  </a:moveTo>
                  <a:lnTo>
                    <a:pt x="0" y="934144"/>
                  </a:lnTo>
                  <a:lnTo>
                    <a:pt x="934144" y="0"/>
                  </a:lnTo>
                  <a:lnTo>
                    <a:pt x="1868288" y="934144"/>
                  </a:lnTo>
                  <a:lnTo>
                    <a:pt x="934144" y="1868288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50966" y="3480431"/>
              <a:ext cx="1917064" cy="2851150"/>
            </a:xfrm>
            <a:custGeom>
              <a:avLst/>
              <a:gdLst/>
              <a:ahLst/>
              <a:cxnLst/>
              <a:rect l="l" t="t" r="r" b="b"/>
              <a:pathLst>
                <a:path w="1917065" h="2851150">
                  <a:moveTo>
                    <a:pt x="958453" y="2851050"/>
                  </a:moveTo>
                  <a:lnTo>
                    <a:pt x="0" y="1892597"/>
                  </a:lnTo>
                  <a:lnTo>
                    <a:pt x="467072" y="1425525"/>
                  </a:lnTo>
                  <a:lnTo>
                    <a:pt x="0" y="958453"/>
                  </a:lnTo>
                  <a:lnTo>
                    <a:pt x="958453" y="0"/>
                  </a:lnTo>
                  <a:lnTo>
                    <a:pt x="1006491" y="48038"/>
                  </a:lnTo>
                  <a:lnTo>
                    <a:pt x="958453" y="48038"/>
                  </a:lnTo>
                  <a:lnTo>
                    <a:pt x="48038" y="957874"/>
                  </a:lnTo>
                  <a:lnTo>
                    <a:pt x="491380" y="1401216"/>
                  </a:lnTo>
                  <a:lnTo>
                    <a:pt x="539419" y="1401216"/>
                  </a:lnTo>
                  <a:lnTo>
                    <a:pt x="515110" y="1425525"/>
                  </a:lnTo>
                  <a:lnTo>
                    <a:pt x="539419" y="1449833"/>
                  </a:lnTo>
                  <a:lnTo>
                    <a:pt x="491380" y="1449833"/>
                  </a:lnTo>
                  <a:lnTo>
                    <a:pt x="48038" y="1892597"/>
                  </a:lnTo>
                  <a:lnTo>
                    <a:pt x="958453" y="2803012"/>
                  </a:lnTo>
                  <a:lnTo>
                    <a:pt x="1006491" y="2803012"/>
                  </a:lnTo>
                  <a:lnTo>
                    <a:pt x="958453" y="2851050"/>
                  </a:lnTo>
                  <a:close/>
                </a:path>
                <a:path w="1917065" h="2851150">
                  <a:moveTo>
                    <a:pt x="1474142" y="1401216"/>
                  </a:moveTo>
                  <a:lnTo>
                    <a:pt x="1425525" y="1401216"/>
                  </a:lnTo>
                  <a:lnTo>
                    <a:pt x="1868867" y="958453"/>
                  </a:lnTo>
                  <a:lnTo>
                    <a:pt x="958453" y="48038"/>
                  </a:lnTo>
                  <a:lnTo>
                    <a:pt x="1006491" y="48038"/>
                  </a:lnTo>
                  <a:lnTo>
                    <a:pt x="1916905" y="958453"/>
                  </a:lnTo>
                  <a:lnTo>
                    <a:pt x="1474142" y="1401216"/>
                  </a:lnTo>
                  <a:close/>
                </a:path>
                <a:path w="1917065" h="2851150">
                  <a:moveTo>
                    <a:pt x="539419" y="1401216"/>
                  </a:moveTo>
                  <a:lnTo>
                    <a:pt x="491380" y="1401216"/>
                  </a:lnTo>
                  <a:lnTo>
                    <a:pt x="958453" y="934144"/>
                  </a:lnTo>
                  <a:lnTo>
                    <a:pt x="1006491" y="982182"/>
                  </a:lnTo>
                  <a:lnTo>
                    <a:pt x="958453" y="982182"/>
                  </a:lnTo>
                  <a:lnTo>
                    <a:pt x="539419" y="1401216"/>
                  </a:lnTo>
                  <a:close/>
                </a:path>
                <a:path w="1917065" h="2851150">
                  <a:moveTo>
                    <a:pt x="1006491" y="1868867"/>
                  </a:moveTo>
                  <a:lnTo>
                    <a:pt x="958453" y="1868867"/>
                  </a:lnTo>
                  <a:lnTo>
                    <a:pt x="1401795" y="1425525"/>
                  </a:lnTo>
                  <a:lnTo>
                    <a:pt x="958453" y="982182"/>
                  </a:lnTo>
                  <a:lnTo>
                    <a:pt x="1006491" y="982182"/>
                  </a:lnTo>
                  <a:lnTo>
                    <a:pt x="1425525" y="1401216"/>
                  </a:lnTo>
                  <a:lnTo>
                    <a:pt x="1474142" y="1401216"/>
                  </a:lnTo>
                  <a:lnTo>
                    <a:pt x="1449833" y="1425525"/>
                  </a:lnTo>
                  <a:lnTo>
                    <a:pt x="1474142" y="1449833"/>
                  </a:lnTo>
                  <a:lnTo>
                    <a:pt x="1425525" y="1449833"/>
                  </a:lnTo>
                  <a:lnTo>
                    <a:pt x="1006491" y="1868867"/>
                  </a:lnTo>
                  <a:close/>
                </a:path>
                <a:path w="1917065" h="2851150">
                  <a:moveTo>
                    <a:pt x="958453" y="1916905"/>
                  </a:moveTo>
                  <a:lnTo>
                    <a:pt x="491380" y="1449833"/>
                  </a:lnTo>
                  <a:lnTo>
                    <a:pt x="539419" y="1449833"/>
                  </a:lnTo>
                  <a:lnTo>
                    <a:pt x="958453" y="1868867"/>
                  </a:lnTo>
                  <a:lnTo>
                    <a:pt x="1006491" y="1868867"/>
                  </a:lnTo>
                  <a:lnTo>
                    <a:pt x="958453" y="1916905"/>
                  </a:lnTo>
                  <a:close/>
                </a:path>
                <a:path w="1917065" h="2851150">
                  <a:moveTo>
                    <a:pt x="1006491" y="2803012"/>
                  </a:moveTo>
                  <a:lnTo>
                    <a:pt x="958453" y="2803012"/>
                  </a:lnTo>
                  <a:lnTo>
                    <a:pt x="1868867" y="1893176"/>
                  </a:lnTo>
                  <a:lnTo>
                    <a:pt x="1425525" y="1449833"/>
                  </a:lnTo>
                  <a:lnTo>
                    <a:pt x="1474142" y="1449833"/>
                  </a:lnTo>
                  <a:lnTo>
                    <a:pt x="1916906" y="1892597"/>
                  </a:lnTo>
                  <a:lnTo>
                    <a:pt x="1006491" y="280301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7509896"/>
              <a:ext cx="16303625" cy="2777490"/>
            </a:xfrm>
            <a:custGeom>
              <a:avLst/>
              <a:gdLst/>
              <a:ahLst/>
              <a:cxnLst/>
              <a:rect l="l" t="t" r="r" b="b"/>
              <a:pathLst>
                <a:path w="16303625" h="2777490">
                  <a:moveTo>
                    <a:pt x="0" y="0"/>
                  </a:moveTo>
                  <a:lnTo>
                    <a:pt x="16303501" y="0"/>
                  </a:lnTo>
                  <a:lnTo>
                    <a:pt x="16303501" y="2777103"/>
                  </a:lnTo>
                  <a:lnTo>
                    <a:pt x="0" y="2777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393525" y="5094754"/>
              <a:ext cx="6173470" cy="5192395"/>
            </a:xfrm>
            <a:custGeom>
              <a:avLst/>
              <a:gdLst/>
              <a:ahLst/>
              <a:cxnLst/>
              <a:rect l="l" t="t" r="r" b="b"/>
              <a:pathLst>
                <a:path w="6173470" h="5192395">
                  <a:moveTo>
                    <a:pt x="0" y="5192245"/>
                  </a:moveTo>
                  <a:lnTo>
                    <a:pt x="1961841" y="5192245"/>
                  </a:lnTo>
                  <a:lnTo>
                    <a:pt x="6173184" y="981088"/>
                  </a:lnTo>
                  <a:lnTo>
                    <a:pt x="5192096" y="0"/>
                  </a:lnTo>
                  <a:lnTo>
                    <a:pt x="0" y="5192245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398879" y="4721072"/>
              <a:ext cx="3889375" cy="5566410"/>
            </a:xfrm>
            <a:custGeom>
              <a:avLst/>
              <a:gdLst/>
              <a:ahLst/>
              <a:cxnLst/>
              <a:rect l="l" t="t" r="r" b="b"/>
              <a:pathLst>
                <a:path w="3889375" h="5566409">
                  <a:moveTo>
                    <a:pt x="3889108" y="1819795"/>
                  </a:moveTo>
                  <a:lnTo>
                    <a:pt x="780237" y="4928565"/>
                  </a:lnTo>
                  <a:lnTo>
                    <a:pt x="1417599" y="5565927"/>
                  </a:lnTo>
                  <a:lnTo>
                    <a:pt x="2105037" y="5565927"/>
                  </a:lnTo>
                  <a:lnTo>
                    <a:pt x="3889108" y="3781856"/>
                  </a:lnTo>
                  <a:lnTo>
                    <a:pt x="3889108" y="1819795"/>
                  </a:lnTo>
                  <a:close/>
                </a:path>
                <a:path w="3889375" h="5566409">
                  <a:moveTo>
                    <a:pt x="3889108" y="0"/>
                  </a:moveTo>
                  <a:lnTo>
                    <a:pt x="0" y="3889121"/>
                  </a:lnTo>
                  <a:lnTo>
                    <a:pt x="394093" y="4283214"/>
                  </a:lnTo>
                  <a:lnTo>
                    <a:pt x="3889108" y="788390"/>
                  </a:lnTo>
                  <a:lnTo>
                    <a:pt x="3889108" y="0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07023" y="6941692"/>
              <a:ext cx="5281295" cy="3345815"/>
            </a:xfrm>
            <a:custGeom>
              <a:avLst/>
              <a:gdLst/>
              <a:ahLst/>
              <a:cxnLst/>
              <a:rect l="l" t="t" r="r" b="b"/>
              <a:pathLst>
                <a:path w="5281295" h="3345815">
                  <a:moveTo>
                    <a:pt x="4326217" y="981087"/>
                  </a:moveTo>
                  <a:lnTo>
                    <a:pt x="3345129" y="0"/>
                  </a:lnTo>
                  <a:lnTo>
                    <a:pt x="0" y="3345307"/>
                  </a:lnTo>
                  <a:lnTo>
                    <a:pt x="1961946" y="3345307"/>
                  </a:lnTo>
                  <a:lnTo>
                    <a:pt x="4326217" y="981087"/>
                  </a:lnTo>
                  <a:close/>
                </a:path>
                <a:path w="5281295" h="3345815">
                  <a:moveTo>
                    <a:pt x="5280965" y="2253145"/>
                  </a:moveTo>
                  <a:lnTo>
                    <a:pt x="4188866" y="3345307"/>
                  </a:lnTo>
                  <a:lnTo>
                    <a:pt x="5280965" y="3345307"/>
                  </a:lnTo>
                  <a:lnTo>
                    <a:pt x="5280965" y="2253145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94571"/>
            <a:ext cx="4640580" cy="2592705"/>
          </a:xfrm>
          <a:custGeom>
            <a:avLst/>
            <a:gdLst/>
            <a:ahLst/>
            <a:cxnLst/>
            <a:rect l="l" t="t" r="r" b="b"/>
            <a:pathLst>
              <a:path w="4640580" h="2592704">
                <a:moveTo>
                  <a:pt x="0" y="0"/>
                </a:moveTo>
                <a:lnTo>
                  <a:pt x="4640490" y="0"/>
                </a:lnTo>
                <a:lnTo>
                  <a:pt x="4640490" y="2592428"/>
                </a:lnTo>
                <a:lnTo>
                  <a:pt x="0" y="2592428"/>
                </a:lnTo>
                <a:lnTo>
                  <a:pt x="0" y="0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27265" y="7690376"/>
            <a:ext cx="5940425" cy="2597150"/>
            <a:chOff x="3327265" y="7690376"/>
            <a:chExt cx="5940425" cy="2597150"/>
          </a:xfrm>
        </p:grpSpPr>
        <p:sp>
          <p:nvSpPr>
            <p:cNvPr id="5" name="object 5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83694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697388" y="4034422"/>
            <a:ext cx="11590655" cy="3858260"/>
            <a:chOff x="6697388" y="4034422"/>
            <a:chExt cx="11590655" cy="3858260"/>
          </a:xfrm>
        </p:grpSpPr>
        <p:sp>
          <p:nvSpPr>
            <p:cNvPr id="9" name="object 9"/>
            <p:cNvSpPr/>
            <p:nvPr/>
          </p:nvSpPr>
          <p:spPr>
            <a:xfrm>
              <a:off x="16497052" y="4034422"/>
              <a:ext cx="1791335" cy="3582035"/>
            </a:xfrm>
            <a:custGeom>
              <a:avLst/>
              <a:gdLst/>
              <a:ahLst/>
              <a:cxnLst/>
              <a:rect l="l" t="t" r="r" b="b"/>
              <a:pathLst>
                <a:path w="1791334" h="3582034">
                  <a:moveTo>
                    <a:pt x="1790947" y="3581894"/>
                  </a:moveTo>
                  <a:lnTo>
                    <a:pt x="0" y="1790947"/>
                  </a:lnTo>
                  <a:lnTo>
                    <a:pt x="1790947" y="0"/>
                  </a:lnTo>
                  <a:lnTo>
                    <a:pt x="1790947" y="3581894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7388" y="5987295"/>
              <a:ext cx="9801224" cy="190500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03295" algn="l"/>
              </a:tabLst>
            </a:pPr>
            <a:r>
              <a:rPr spc="-305" dirty="0"/>
              <a:t>Import</a:t>
            </a:r>
            <a:r>
              <a:rPr dirty="0"/>
              <a:t>	</a:t>
            </a:r>
            <a:r>
              <a:rPr spc="-114" dirty="0"/>
              <a:t>Sprite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61475" y="2419853"/>
            <a:ext cx="7061834" cy="3397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spc="60" dirty="0">
                <a:latin typeface="Lucida Sans Unicode"/>
                <a:cs typeface="Lucida Sans Unicode"/>
              </a:rPr>
              <a:t>Langkah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70" dirty="0">
                <a:latin typeface="Lucida Sans Unicode"/>
                <a:cs typeface="Lucida Sans Unicode"/>
              </a:rPr>
              <a:t>paling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awal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dalam </a:t>
            </a:r>
            <a:r>
              <a:rPr sz="3200" dirty="0">
                <a:latin typeface="Lucida Sans Unicode"/>
                <a:cs typeface="Lucida Sans Unicode"/>
              </a:rPr>
              <a:t>tutorial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kali</a:t>
            </a:r>
            <a:r>
              <a:rPr sz="3200" spc="-175" dirty="0">
                <a:latin typeface="Lucida Sans Unicode"/>
                <a:cs typeface="Lucida Sans Unicode"/>
              </a:rPr>
              <a:t> </a:t>
            </a:r>
            <a:r>
              <a:rPr sz="3200" spc="-75" dirty="0">
                <a:latin typeface="Lucida Sans Unicode"/>
                <a:cs typeface="Lucida Sans Unicode"/>
              </a:rPr>
              <a:t>ini</a:t>
            </a:r>
            <a:r>
              <a:rPr sz="3200" spc="-175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adalah</a:t>
            </a:r>
            <a:r>
              <a:rPr sz="3200" spc="-175" dirty="0">
                <a:latin typeface="Lucida Sans Unicode"/>
                <a:cs typeface="Lucida Sans Unicode"/>
              </a:rPr>
              <a:t> </a:t>
            </a:r>
            <a:r>
              <a:rPr sz="3200" spc="75" dirty="0">
                <a:latin typeface="Lucida Sans Unicode"/>
                <a:cs typeface="Lucida Sans Unicode"/>
              </a:rPr>
              <a:t>mengimport </a:t>
            </a:r>
            <a:r>
              <a:rPr sz="3200" spc="-55" dirty="0">
                <a:latin typeface="Lucida Sans Unicode"/>
                <a:cs typeface="Lucida Sans Unicode"/>
              </a:rPr>
              <a:t>sprite,</a:t>
            </a:r>
            <a:r>
              <a:rPr sz="3200" spc="-6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kalian</a:t>
            </a:r>
            <a:r>
              <a:rPr sz="3200" spc="-55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bisa</a:t>
            </a:r>
            <a:r>
              <a:rPr sz="3200" spc="-55" dirty="0">
                <a:latin typeface="Lucida Sans Unicode"/>
                <a:cs typeface="Lucida Sans Unicode"/>
              </a:rPr>
              <a:t> </a:t>
            </a:r>
            <a:r>
              <a:rPr sz="3200" spc="90" dirty="0">
                <a:latin typeface="Lucida Sans Unicode"/>
                <a:cs typeface="Lucida Sans Unicode"/>
              </a:rPr>
              <a:t>melakukannya </a:t>
            </a:r>
            <a:r>
              <a:rPr sz="3200" spc="160" dirty="0">
                <a:latin typeface="Lucida Sans Unicode"/>
                <a:cs typeface="Lucida Sans Unicode"/>
              </a:rPr>
              <a:t>dengan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05" dirty="0">
                <a:latin typeface="Lucida Sans Unicode"/>
                <a:cs typeface="Lucida Sans Unicode"/>
              </a:rPr>
              <a:t>menghover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70" dirty="0">
                <a:latin typeface="Lucida Sans Unicode"/>
                <a:cs typeface="Lucida Sans Unicode"/>
              </a:rPr>
              <a:t>lambang </a:t>
            </a:r>
            <a:r>
              <a:rPr sz="3200" dirty="0">
                <a:latin typeface="Lucida Sans Unicode"/>
                <a:cs typeface="Lucida Sans Unicode"/>
              </a:rPr>
              <a:t>kucing</a:t>
            </a:r>
            <a:r>
              <a:rPr sz="3200" spc="-114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114" dirty="0">
                <a:latin typeface="Lucida Sans Unicode"/>
                <a:cs typeface="Lucida Sans Unicode"/>
              </a:rPr>
              <a:t> </a:t>
            </a:r>
            <a:r>
              <a:rPr sz="3200" spc="55" dirty="0">
                <a:latin typeface="Lucida Sans Unicode"/>
                <a:cs typeface="Lucida Sans Unicode"/>
              </a:rPr>
              <a:t>memilih</a:t>
            </a:r>
            <a:r>
              <a:rPr sz="3200" spc="-114" dirty="0">
                <a:latin typeface="Lucida Sans Unicode"/>
                <a:cs typeface="Lucida Sans Unicode"/>
              </a:rPr>
              <a:t> </a:t>
            </a:r>
            <a:r>
              <a:rPr sz="3200" spc="145" dirty="0">
                <a:latin typeface="Lucida Sans Unicode"/>
                <a:cs typeface="Lucida Sans Unicode"/>
              </a:rPr>
              <a:t>menu</a:t>
            </a:r>
            <a:r>
              <a:rPr sz="3200" spc="-114" dirty="0">
                <a:latin typeface="Lucida Sans Unicode"/>
                <a:cs typeface="Lucida Sans Unicode"/>
              </a:rPr>
              <a:t> </a:t>
            </a:r>
            <a:r>
              <a:rPr sz="3200" spc="95" dirty="0">
                <a:latin typeface="Lucida Sans Unicode"/>
                <a:cs typeface="Lucida Sans Unicode"/>
              </a:rPr>
              <a:t>upload </a:t>
            </a:r>
            <a:r>
              <a:rPr sz="3200" spc="-20" dirty="0">
                <a:latin typeface="Lucida Sans Unicode"/>
                <a:cs typeface="Lucida Sans Unicode"/>
              </a:rPr>
              <a:t>file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94571"/>
            <a:ext cx="4640580" cy="2592705"/>
          </a:xfrm>
          <a:custGeom>
            <a:avLst/>
            <a:gdLst/>
            <a:ahLst/>
            <a:cxnLst/>
            <a:rect l="l" t="t" r="r" b="b"/>
            <a:pathLst>
              <a:path w="4640580" h="2592704">
                <a:moveTo>
                  <a:pt x="0" y="0"/>
                </a:moveTo>
                <a:lnTo>
                  <a:pt x="4640490" y="0"/>
                </a:lnTo>
                <a:lnTo>
                  <a:pt x="4640490" y="2592428"/>
                </a:lnTo>
                <a:lnTo>
                  <a:pt x="0" y="2592428"/>
                </a:lnTo>
                <a:lnTo>
                  <a:pt x="0" y="0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27265" y="2219362"/>
            <a:ext cx="14961235" cy="8067675"/>
            <a:chOff x="3327265" y="2219362"/>
            <a:chExt cx="14961235" cy="8067675"/>
          </a:xfrm>
        </p:grpSpPr>
        <p:sp>
          <p:nvSpPr>
            <p:cNvPr id="5" name="object 5"/>
            <p:cNvSpPr/>
            <p:nvPr/>
          </p:nvSpPr>
          <p:spPr>
            <a:xfrm>
              <a:off x="16497052" y="4034422"/>
              <a:ext cx="1791335" cy="3582035"/>
            </a:xfrm>
            <a:custGeom>
              <a:avLst/>
              <a:gdLst/>
              <a:ahLst/>
              <a:cxnLst/>
              <a:rect l="l" t="t" r="r" b="b"/>
              <a:pathLst>
                <a:path w="1791334" h="3582034">
                  <a:moveTo>
                    <a:pt x="1790947" y="3581894"/>
                  </a:moveTo>
                  <a:lnTo>
                    <a:pt x="0" y="1790947"/>
                  </a:lnTo>
                  <a:lnTo>
                    <a:pt x="1790947" y="0"/>
                  </a:lnTo>
                  <a:lnTo>
                    <a:pt x="1790947" y="3581894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9650" y="2219362"/>
              <a:ext cx="12696824" cy="64103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3694" y="9227916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51940" y="659518"/>
            <a:ext cx="14084935" cy="2273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b="0" spc="-40" dirty="0">
                <a:solidFill>
                  <a:srgbClr val="000000"/>
                </a:solidFill>
                <a:latin typeface="Lucida Sans Unicode"/>
                <a:cs typeface="Lucida Sans Unicode"/>
              </a:rPr>
              <a:t>Untuk</a:t>
            </a:r>
            <a:r>
              <a:rPr sz="3200" b="0" spc="-10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20" dirty="0">
                <a:solidFill>
                  <a:srgbClr val="000000"/>
                </a:solidFill>
                <a:latin typeface="Lucida Sans Unicode"/>
                <a:cs typeface="Lucida Sans Unicode"/>
              </a:rPr>
              <a:t>animasi</a:t>
            </a:r>
            <a:r>
              <a:rPr sz="3200" b="0" spc="-10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-30" dirty="0">
                <a:solidFill>
                  <a:srgbClr val="000000"/>
                </a:solidFill>
                <a:latin typeface="Lucida Sans Unicode"/>
                <a:cs typeface="Lucida Sans Unicode"/>
              </a:rPr>
              <a:t>Sprite,</a:t>
            </a:r>
            <a:r>
              <a:rPr sz="3200" b="0" spc="-10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kalian</a:t>
            </a:r>
            <a:r>
              <a:rPr sz="3200" b="0" spc="-10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55" dirty="0">
                <a:solidFill>
                  <a:srgbClr val="000000"/>
                </a:solidFill>
                <a:latin typeface="Lucida Sans Unicode"/>
                <a:cs typeface="Lucida Sans Unicode"/>
              </a:rPr>
              <a:t>cukup</a:t>
            </a:r>
            <a:r>
              <a:rPr sz="3200" b="0" spc="-10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05" dirty="0">
                <a:solidFill>
                  <a:srgbClr val="000000"/>
                </a:solidFill>
                <a:latin typeface="Lucida Sans Unicode"/>
                <a:cs typeface="Lucida Sans Unicode"/>
              </a:rPr>
              <a:t>upload</a:t>
            </a:r>
            <a:r>
              <a:rPr sz="3200" b="0" spc="-10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-1015" dirty="0">
                <a:solidFill>
                  <a:srgbClr val="000000"/>
                </a:solidFill>
                <a:latin typeface="Lucida Sans Unicode"/>
                <a:cs typeface="Lucida Sans Unicode"/>
              </a:rPr>
              <a:t>1</a:t>
            </a:r>
            <a:r>
              <a:rPr sz="3200" b="0" spc="-10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sprite</a:t>
            </a:r>
            <a:r>
              <a:rPr sz="3200" b="0" spc="-10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55" dirty="0">
                <a:solidFill>
                  <a:srgbClr val="000000"/>
                </a:solidFill>
                <a:latin typeface="Lucida Sans Unicode"/>
                <a:cs typeface="Lucida Sans Unicode"/>
              </a:rPr>
              <a:t>dasar</a:t>
            </a:r>
            <a:r>
              <a:rPr sz="3200" b="0" spc="-10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lalu</a:t>
            </a:r>
            <a:r>
              <a:rPr sz="3200" b="0" spc="-10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pergi</a:t>
            </a:r>
            <a:r>
              <a:rPr sz="3200" b="0" spc="-10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-25" dirty="0">
                <a:solidFill>
                  <a:srgbClr val="000000"/>
                </a:solidFill>
                <a:latin typeface="Lucida Sans Unicode"/>
                <a:cs typeface="Lucida Sans Unicode"/>
              </a:rPr>
              <a:t>ke </a:t>
            </a:r>
            <a:r>
              <a:rPr sz="3200" b="0" spc="160" dirty="0">
                <a:solidFill>
                  <a:srgbClr val="000000"/>
                </a:solidFill>
                <a:latin typeface="Lucida Sans Unicode"/>
                <a:cs typeface="Lucida Sans Unicode"/>
              </a:rPr>
              <a:t>tab</a:t>
            </a:r>
            <a:r>
              <a:rPr sz="3200" b="0" spc="-15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10" dirty="0">
                <a:solidFill>
                  <a:srgbClr val="000000"/>
                </a:solidFill>
                <a:latin typeface="Lucida Sans Unicode"/>
                <a:cs typeface="Lucida Sans Unicode"/>
              </a:rPr>
              <a:t>costumes</a:t>
            </a:r>
            <a:r>
              <a:rPr sz="3200" b="0" spc="-15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-10" dirty="0">
                <a:solidFill>
                  <a:srgbClr val="000000"/>
                </a:solidFill>
                <a:latin typeface="Lucida Sans Unicode"/>
                <a:cs typeface="Lucida Sans Unicode"/>
              </a:rPr>
              <a:t>untuk</a:t>
            </a:r>
            <a:r>
              <a:rPr sz="3200" b="0" spc="-15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30" dirty="0">
                <a:solidFill>
                  <a:srgbClr val="000000"/>
                </a:solidFill>
                <a:latin typeface="Lucida Sans Unicode"/>
                <a:cs typeface="Lucida Sans Unicode"/>
              </a:rPr>
              <a:t>mengupload</a:t>
            </a:r>
            <a:r>
              <a:rPr sz="3200" b="0" spc="-15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sprite</a:t>
            </a:r>
            <a:r>
              <a:rPr sz="3200" b="0" spc="-15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65" dirty="0">
                <a:solidFill>
                  <a:srgbClr val="000000"/>
                </a:solidFill>
                <a:latin typeface="Lucida Sans Unicode"/>
                <a:cs typeface="Lucida Sans Unicode"/>
              </a:rPr>
              <a:t>lanjutan</a:t>
            </a:r>
            <a:r>
              <a:rPr sz="3200" b="0" spc="-15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90" dirty="0">
                <a:solidFill>
                  <a:srgbClr val="000000"/>
                </a:solidFill>
                <a:latin typeface="Lucida Sans Unicode"/>
                <a:cs typeface="Lucida Sans Unicode"/>
              </a:rPr>
              <a:t>animasinya,</a:t>
            </a:r>
            <a:r>
              <a:rPr sz="3200" b="0" spc="-15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-10" dirty="0">
                <a:solidFill>
                  <a:srgbClr val="000000"/>
                </a:solidFill>
                <a:latin typeface="Lucida Sans Unicode"/>
                <a:cs typeface="Lucida Sans Unicode"/>
              </a:rPr>
              <a:t>kalian </a:t>
            </a:r>
            <a:r>
              <a:rPr sz="3200" b="0" spc="100" dirty="0">
                <a:solidFill>
                  <a:srgbClr val="000000"/>
                </a:solidFill>
                <a:latin typeface="Lucida Sans Unicode"/>
                <a:cs typeface="Lucida Sans Unicode"/>
              </a:rPr>
              <a:t>juga</a:t>
            </a:r>
            <a:r>
              <a:rPr sz="3200" b="0" spc="-10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00" dirty="0">
                <a:solidFill>
                  <a:srgbClr val="000000"/>
                </a:solidFill>
                <a:latin typeface="Lucida Sans Unicode"/>
                <a:cs typeface="Lucida Sans Unicode"/>
              </a:rPr>
              <a:t>bisa</a:t>
            </a:r>
            <a:r>
              <a:rPr sz="3200" b="0" spc="-10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30" dirty="0">
                <a:solidFill>
                  <a:srgbClr val="000000"/>
                </a:solidFill>
                <a:latin typeface="Lucida Sans Unicode"/>
                <a:cs typeface="Lucida Sans Unicode"/>
              </a:rPr>
              <a:t>mengupload</a:t>
            </a:r>
            <a:r>
              <a:rPr sz="3200" b="0" spc="-10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95" dirty="0">
                <a:solidFill>
                  <a:srgbClr val="000000"/>
                </a:solidFill>
                <a:latin typeface="Lucida Sans Unicode"/>
                <a:cs typeface="Lucida Sans Unicode"/>
              </a:rPr>
              <a:t>backdrop</a:t>
            </a:r>
            <a:r>
              <a:rPr sz="3200" b="0" spc="-10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85" dirty="0">
                <a:solidFill>
                  <a:srgbClr val="000000"/>
                </a:solidFill>
                <a:latin typeface="Lucida Sans Unicode"/>
                <a:cs typeface="Lucida Sans Unicode"/>
              </a:rPr>
              <a:t>sesuai</a:t>
            </a:r>
            <a:r>
              <a:rPr sz="3200" b="0" spc="-10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keinginan</a:t>
            </a:r>
            <a:r>
              <a:rPr sz="3200" b="0" spc="-10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90" dirty="0">
                <a:solidFill>
                  <a:srgbClr val="000000"/>
                </a:solidFill>
                <a:latin typeface="Lucida Sans Unicode"/>
                <a:cs typeface="Lucida Sans Unicode"/>
              </a:rPr>
              <a:t>dan</a:t>
            </a:r>
            <a:r>
              <a:rPr sz="3200" b="0" spc="-10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25" dirty="0">
                <a:solidFill>
                  <a:srgbClr val="000000"/>
                </a:solidFill>
                <a:latin typeface="Lucida Sans Unicode"/>
                <a:cs typeface="Lucida Sans Unicode"/>
              </a:rPr>
              <a:t>mengaturnya </a:t>
            </a:r>
            <a:r>
              <a:rPr sz="3200" b="0" spc="195" dirty="0">
                <a:solidFill>
                  <a:srgbClr val="000000"/>
                </a:solidFill>
                <a:latin typeface="Lucida Sans Unicode"/>
                <a:cs typeface="Lucida Sans Unicode"/>
              </a:rPr>
              <a:t>agar</a:t>
            </a:r>
            <a:r>
              <a:rPr sz="3200" b="0" spc="-15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95" dirty="0">
                <a:solidFill>
                  <a:srgbClr val="000000"/>
                </a:solidFill>
                <a:latin typeface="Lucida Sans Unicode"/>
                <a:cs typeface="Lucida Sans Unicode"/>
              </a:rPr>
              <a:t>cocok</a:t>
            </a:r>
            <a:r>
              <a:rPr sz="3200" b="0" spc="-15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60" dirty="0">
                <a:solidFill>
                  <a:srgbClr val="000000"/>
                </a:solidFill>
                <a:latin typeface="Lucida Sans Unicode"/>
                <a:cs typeface="Lucida Sans Unicode"/>
              </a:rPr>
              <a:t>dengan</a:t>
            </a:r>
            <a:r>
              <a:rPr sz="3200" b="0" spc="-15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85" dirty="0">
                <a:solidFill>
                  <a:srgbClr val="000000"/>
                </a:solidFill>
                <a:latin typeface="Lucida Sans Unicode"/>
                <a:cs typeface="Lucida Sans Unicode"/>
              </a:rPr>
              <a:t>latar</a:t>
            </a:r>
            <a:r>
              <a:rPr sz="3200" b="0" spc="-15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75" dirty="0">
                <a:solidFill>
                  <a:srgbClr val="000000"/>
                </a:solidFill>
                <a:latin typeface="Lucida Sans Unicode"/>
                <a:cs typeface="Lucida Sans Unicode"/>
              </a:rPr>
              <a:t>yang</a:t>
            </a:r>
            <a:r>
              <a:rPr sz="3200" b="0" spc="-15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-10" dirty="0">
                <a:solidFill>
                  <a:srgbClr val="000000"/>
                </a:solidFill>
                <a:latin typeface="Lucida Sans Unicode"/>
                <a:cs typeface="Lucida Sans Unicode"/>
              </a:rPr>
              <a:t>diinginkan</a:t>
            </a:r>
            <a:endParaRPr sz="3200">
              <a:latin typeface="Lucida Sans Unicode"/>
              <a:cs typeface="Lucida Sans Unicode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5075389" y="0"/>
            <a:ext cx="3213100" cy="3331210"/>
            <a:chOff x="15075389" y="0"/>
            <a:chExt cx="3213100" cy="3331210"/>
          </a:xfrm>
        </p:grpSpPr>
        <p:sp>
          <p:nvSpPr>
            <p:cNvPr id="12" name="object 12"/>
            <p:cNvSpPr/>
            <p:nvPr/>
          </p:nvSpPr>
          <p:spPr>
            <a:xfrm>
              <a:off x="15075389" y="0"/>
              <a:ext cx="3213100" cy="3331210"/>
            </a:xfrm>
            <a:custGeom>
              <a:avLst/>
              <a:gdLst/>
              <a:ahLst/>
              <a:cxnLst/>
              <a:rect l="l" t="t" r="r" b="b"/>
              <a:pathLst>
                <a:path w="3213100" h="3331210">
                  <a:moveTo>
                    <a:pt x="3212608" y="3330762"/>
                  </a:moveTo>
                  <a:lnTo>
                    <a:pt x="0" y="109201"/>
                  </a:lnTo>
                  <a:lnTo>
                    <a:pt x="0" y="0"/>
                  </a:lnTo>
                  <a:lnTo>
                    <a:pt x="897024" y="0"/>
                  </a:lnTo>
                  <a:lnTo>
                    <a:pt x="3212608" y="2314917"/>
                  </a:lnTo>
                  <a:lnTo>
                    <a:pt x="3212608" y="3330762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809175" y="0"/>
              <a:ext cx="1478915" cy="2315210"/>
            </a:xfrm>
            <a:custGeom>
              <a:avLst/>
              <a:gdLst/>
              <a:ahLst/>
              <a:cxnLst/>
              <a:rect l="l" t="t" r="r" b="b"/>
              <a:pathLst>
                <a:path w="1478915" h="2315210">
                  <a:moveTo>
                    <a:pt x="1478822" y="2314917"/>
                  </a:moveTo>
                  <a:lnTo>
                    <a:pt x="0" y="836094"/>
                  </a:lnTo>
                  <a:lnTo>
                    <a:pt x="1454988" y="0"/>
                  </a:lnTo>
                  <a:lnTo>
                    <a:pt x="1478822" y="0"/>
                  </a:lnTo>
                  <a:lnTo>
                    <a:pt x="1478822" y="2314917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94571"/>
            <a:ext cx="4640580" cy="2592705"/>
          </a:xfrm>
          <a:custGeom>
            <a:avLst/>
            <a:gdLst/>
            <a:ahLst/>
            <a:cxnLst/>
            <a:rect l="l" t="t" r="r" b="b"/>
            <a:pathLst>
              <a:path w="4640580" h="2592704">
                <a:moveTo>
                  <a:pt x="0" y="0"/>
                </a:moveTo>
                <a:lnTo>
                  <a:pt x="4640490" y="0"/>
                </a:lnTo>
                <a:lnTo>
                  <a:pt x="4640490" y="2592428"/>
                </a:lnTo>
                <a:lnTo>
                  <a:pt x="0" y="2592428"/>
                </a:lnTo>
                <a:lnTo>
                  <a:pt x="0" y="0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27265" y="7690376"/>
            <a:ext cx="5940425" cy="2597150"/>
            <a:chOff x="3327265" y="7690376"/>
            <a:chExt cx="5940425" cy="2597150"/>
          </a:xfrm>
        </p:grpSpPr>
        <p:sp>
          <p:nvSpPr>
            <p:cNvPr id="5" name="object 5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83694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93424" y="3102888"/>
            <a:ext cx="5829299" cy="467677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33470" algn="l"/>
              </a:tabLst>
            </a:pPr>
            <a:r>
              <a:rPr spc="-10" dirty="0"/>
              <a:t>Coding</a:t>
            </a:r>
            <a:r>
              <a:rPr dirty="0"/>
              <a:t>	</a:t>
            </a:r>
            <a:r>
              <a:rPr spc="-285" dirty="0"/>
              <a:t>Time!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61475" y="2419853"/>
            <a:ext cx="7117080" cy="3959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spc="110" dirty="0">
                <a:latin typeface="Lucida Sans Unicode"/>
                <a:cs typeface="Lucida Sans Unicode"/>
              </a:rPr>
              <a:t>Sekarang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berikan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kode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-75" dirty="0">
                <a:latin typeface="Lucida Sans Unicode"/>
                <a:cs typeface="Lucida Sans Unicode"/>
              </a:rPr>
              <a:t>ini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di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80" dirty="0">
                <a:latin typeface="Lucida Sans Unicode"/>
                <a:cs typeface="Lucida Sans Unicode"/>
              </a:rPr>
              <a:t>setiap </a:t>
            </a:r>
            <a:r>
              <a:rPr sz="3200" dirty="0">
                <a:latin typeface="Lucida Sans Unicode"/>
                <a:cs typeface="Lucida Sans Unicode"/>
              </a:rPr>
              <a:t>sprite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gunakan.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60" dirty="0">
                <a:latin typeface="Lucida Sans Unicode"/>
                <a:cs typeface="Lucida Sans Unicode"/>
              </a:rPr>
              <a:t>kenapa? </a:t>
            </a:r>
            <a:r>
              <a:rPr sz="3200" spc="95" dirty="0">
                <a:latin typeface="Lucida Sans Unicode"/>
                <a:cs typeface="Lucida Sans Unicode"/>
              </a:rPr>
              <a:t>tujuannya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adalah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menghide </a:t>
            </a:r>
            <a:r>
              <a:rPr sz="3200" dirty="0">
                <a:latin typeface="Lucida Sans Unicode"/>
                <a:cs typeface="Lucida Sans Unicode"/>
              </a:rPr>
              <a:t>sprite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185" dirty="0">
                <a:latin typeface="Lucida Sans Unicode"/>
                <a:cs typeface="Lucida Sans Unicode"/>
              </a:rPr>
              <a:t>saat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70" dirty="0">
                <a:latin typeface="Lucida Sans Unicode"/>
                <a:cs typeface="Lucida Sans Unicode"/>
              </a:rPr>
              <a:t>pertama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kali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di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run, </a:t>
            </a:r>
            <a:r>
              <a:rPr sz="3200" spc="105" dirty="0">
                <a:latin typeface="Lucida Sans Unicode"/>
                <a:cs typeface="Lucida Sans Unicode"/>
              </a:rPr>
              <a:t>sehingga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55" dirty="0">
                <a:latin typeface="Lucida Sans Unicode"/>
                <a:cs typeface="Lucida Sans Unicode"/>
              </a:rPr>
              <a:t>memudahkan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 </a:t>
            </a:r>
            <a:r>
              <a:rPr sz="3200" spc="70" dirty="0">
                <a:latin typeface="Lucida Sans Unicode"/>
                <a:cs typeface="Lucida Sans Unicode"/>
              </a:rPr>
              <a:t>memodifikasinya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di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spc="270" dirty="0">
                <a:latin typeface="Lucida Sans Unicode"/>
                <a:cs typeface="Lucida Sans Unicode"/>
              </a:rPr>
              <a:t>masa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165" dirty="0">
                <a:latin typeface="Lucida Sans Unicode"/>
                <a:cs typeface="Lucida Sans Unicode"/>
              </a:rPr>
              <a:t>depan </a:t>
            </a:r>
            <a:r>
              <a:rPr sz="3200" spc="210" dirty="0">
                <a:latin typeface="Lucida Sans Unicode"/>
                <a:cs typeface="Lucida Sans Unicode"/>
              </a:rPr>
              <a:t>(membuat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150" dirty="0">
                <a:latin typeface="Lucida Sans Unicode"/>
                <a:cs typeface="Lucida Sans Unicode"/>
              </a:rPr>
              <a:t>home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screen,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dll)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94571"/>
            <a:ext cx="4640580" cy="2592705"/>
          </a:xfrm>
          <a:custGeom>
            <a:avLst/>
            <a:gdLst/>
            <a:ahLst/>
            <a:cxnLst/>
            <a:rect l="l" t="t" r="r" b="b"/>
            <a:pathLst>
              <a:path w="4640580" h="2592704">
                <a:moveTo>
                  <a:pt x="0" y="0"/>
                </a:moveTo>
                <a:lnTo>
                  <a:pt x="4640490" y="0"/>
                </a:lnTo>
                <a:lnTo>
                  <a:pt x="4640490" y="2592428"/>
                </a:lnTo>
                <a:lnTo>
                  <a:pt x="0" y="2592428"/>
                </a:lnTo>
                <a:lnTo>
                  <a:pt x="0" y="0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27265" y="7690376"/>
            <a:ext cx="5940425" cy="2597150"/>
            <a:chOff x="3327265" y="7690376"/>
            <a:chExt cx="5940425" cy="2597150"/>
          </a:xfrm>
        </p:grpSpPr>
        <p:sp>
          <p:nvSpPr>
            <p:cNvPr id="5" name="object 5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83694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251" y="391355"/>
            <a:ext cx="9248774" cy="586739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106762" y="2538883"/>
            <a:ext cx="526351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0575" algn="l"/>
              </a:tabLst>
            </a:pPr>
            <a:r>
              <a:rPr spc="-10" dirty="0"/>
              <a:t>Apaan</a:t>
            </a:r>
            <a:r>
              <a:rPr dirty="0"/>
              <a:t>	</a:t>
            </a:r>
            <a:r>
              <a:rPr spc="-545" dirty="0"/>
              <a:t>tuh?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106762" y="4647866"/>
            <a:ext cx="6881495" cy="3959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spc="155" dirty="0">
                <a:latin typeface="Lucida Sans Unicode"/>
                <a:cs typeface="Lucida Sans Unicode"/>
              </a:rPr>
              <a:t>Bagian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25" dirty="0">
                <a:latin typeface="Lucida Sans Unicode"/>
                <a:cs typeface="Lucida Sans Unicode"/>
              </a:rPr>
              <a:t>berwarna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10" dirty="0">
                <a:latin typeface="Lucida Sans Unicode"/>
                <a:cs typeface="Lucida Sans Unicode"/>
              </a:rPr>
              <a:t>oranye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tersebut </a:t>
            </a:r>
            <a:r>
              <a:rPr sz="3200" spc="200" dirty="0">
                <a:latin typeface="Lucida Sans Unicode"/>
                <a:cs typeface="Lucida Sans Unicode"/>
              </a:rPr>
              <a:t>adalah</a:t>
            </a:r>
            <a:r>
              <a:rPr sz="3200" spc="-185" dirty="0">
                <a:latin typeface="Lucida Sans Unicode"/>
                <a:cs typeface="Lucida Sans Unicode"/>
              </a:rPr>
              <a:t> </a:t>
            </a:r>
            <a:r>
              <a:rPr sz="3200" spc="-30" dirty="0">
                <a:latin typeface="Lucida Sans Unicode"/>
                <a:cs typeface="Lucida Sans Unicode"/>
              </a:rPr>
              <a:t>blok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variable.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di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-30" dirty="0">
                <a:latin typeface="Lucida Sans Unicode"/>
                <a:cs typeface="Lucida Sans Unicode"/>
              </a:rPr>
              <a:t>blok</a:t>
            </a:r>
            <a:r>
              <a:rPr sz="3200" spc="-185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ini,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bisa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14" dirty="0">
                <a:latin typeface="Lucida Sans Unicode"/>
                <a:cs typeface="Lucida Sans Unicode"/>
              </a:rPr>
              <a:t>mengatur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nilai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variable </a:t>
            </a:r>
            <a:r>
              <a:rPr sz="3200" spc="155" dirty="0">
                <a:latin typeface="Lucida Sans Unicode"/>
                <a:cs typeface="Lucida Sans Unicode"/>
              </a:rPr>
              <a:t>dasar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05" dirty="0">
                <a:latin typeface="Lucida Sans Unicode"/>
                <a:cs typeface="Lucida Sans Unicode"/>
              </a:rPr>
              <a:t>sehingga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spc="145" dirty="0">
                <a:latin typeface="Lucida Sans Unicode"/>
                <a:cs typeface="Lucida Sans Unicode"/>
              </a:rPr>
              <a:t>memudahkan </a:t>
            </a:r>
            <a:r>
              <a:rPr sz="3200" spc="210" dirty="0">
                <a:latin typeface="Lucida Sans Unicode"/>
                <a:cs typeface="Lucida Sans Unicode"/>
              </a:rPr>
              <a:t>dalam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75" dirty="0">
                <a:latin typeface="Lucida Sans Unicode"/>
                <a:cs typeface="Lucida Sans Unicode"/>
              </a:rPr>
              <a:t>melakukan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45" dirty="0">
                <a:latin typeface="Lucida Sans Unicode"/>
                <a:cs typeface="Lucida Sans Unicode"/>
              </a:rPr>
              <a:t>pengubahan </a:t>
            </a:r>
            <a:r>
              <a:rPr sz="3200" dirty="0">
                <a:latin typeface="Lucida Sans Unicode"/>
                <a:cs typeface="Lucida Sans Unicode"/>
              </a:rPr>
              <a:t>nilai</a:t>
            </a:r>
            <a:r>
              <a:rPr sz="3200" spc="-17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</a:t>
            </a:r>
            <a:r>
              <a:rPr sz="3200" spc="-175" dirty="0">
                <a:latin typeface="Lucida Sans Unicode"/>
                <a:cs typeface="Lucida Sans Unicode"/>
              </a:rPr>
              <a:t> </a:t>
            </a:r>
            <a:r>
              <a:rPr sz="3200" spc="114" dirty="0">
                <a:latin typeface="Lucida Sans Unicode"/>
                <a:cs typeface="Lucida Sans Unicode"/>
              </a:rPr>
              <a:t>asset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210" dirty="0">
                <a:latin typeface="Lucida Sans Unicode"/>
                <a:cs typeface="Lucida Sans Unicode"/>
              </a:rPr>
              <a:t>dalam</a:t>
            </a:r>
            <a:r>
              <a:rPr sz="3200" spc="-175" dirty="0">
                <a:latin typeface="Lucida Sans Unicode"/>
                <a:cs typeface="Lucida Sans Unicode"/>
              </a:rPr>
              <a:t> </a:t>
            </a:r>
            <a:r>
              <a:rPr sz="3200" spc="65" dirty="0">
                <a:latin typeface="Lucida Sans Unicode"/>
                <a:cs typeface="Lucida Sans Unicode"/>
              </a:rPr>
              <a:t>jumlah </a:t>
            </a:r>
            <a:r>
              <a:rPr sz="3200" spc="105" dirty="0">
                <a:latin typeface="Lucida Sans Unicode"/>
                <a:cs typeface="Lucida Sans Unicode"/>
              </a:rPr>
              <a:t>besar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94571"/>
            <a:ext cx="4640580" cy="2592705"/>
          </a:xfrm>
          <a:custGeom>
            <a:avLst/>
            <a:gdLst/>
            <a:ahLst/>
            <a:cxnLst/>
            <a:rect l="l" t="t" r="r" b="b"/>
            <a:pathLst>
              <a:path w="4640580" h="2592704">
                <a:moveTo>
                  <a:pt x="0" y="0"/>
                </a:moveTo>
                <a:lnTo>
                  <a:pt x="4640490" y="0"/>
                </a:lnTo>
                <a:lnTo>
                  <a:pt x="4640490" y="2592428"/>
                </a:lnTo>
                <a:lnTo>
                  <a:pt x="0" y="2592428"/>
                </a:lnTo>
                <a:lnTo>
                  <a:pt x="0" y="0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27265" y="7690376"/>
            <a:ext cx="5940425" cy="2597150"/>
            <a:chOff x="3327265" y="7690376"/>
            <a:chExt cx="5940425" cy="2597150"/>
          </a:xfrm>
        </p:grpSpPr>
        <p:sp>
          <p:nvSpPr>
            <p:cNvPr id="5" name="object 5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83694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05285" y="1028700"/>
            <a:ext cx="5257799" cy="50006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9192" y="6560357"/>
            <a:ext cx="142875" cy="1428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9192" y="7684307"/>
            <a:ext cx="142875" cy="14287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016000" y="913752"/>
            <a:ext cx="16228694" cy="8769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202420">
              <a:lnSpc>
                <a:spcPct val="115199"/>
              </a:lnSpc>
              <a:spcBef>
                <a:spcPts val="100"/>
              </a:spcBef>
            </a:pPr>
            <a:r>
              <a:rPr sz="3200" dirty="0">
                <a:latin typeface="Lucida Sans Unicode"/>
                <a:cs typeface="Lucida Sans Unicode"/>
              </a:rPr>
              <a:t>kode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-75" dirty="0">
                <a:latin typeface="Lucida Sans Unicode"/>
                <a:cs typeface="Lucida Sans Unicode"/>
              </a:rPr>
              <a:t>ini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180" dirty="0">
                <a:latin typeface="Lucida Sans Unicode"/>
                <a:cs typeface="Lucida Sans Unicode"/>
              </a:rPr>
              <a:t>berada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di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150" dirty="0">
                <a:latin typeface="Lucida Sans Unicode"/>
                <a:cs typeface="Lucida Sans Unicode"/>
              </a:rPr>
              <a:t>bagian </a:t>
            </a:r>
            <a:r>
              <a:rPr sz="3200" dirty="0">
                <a:latin typeface="Lucida Sans Unicode"/>
                <a:cs typeface="Lucida Sans Unicode"/>
              </a:rPr>
              <a:t>backdrop,</a:t>
            </a:r>
            <a:r>
              <a:rPr sz="3200" spc="-50" dirty="0">
                <a:latin typeface="Lucida Sans Unicode"/>
                <a:cs typeface="Lucida Sans Unicode"/>
              </a:rPr>
              <a:t> </a:t>
            </a:r>
            <a:r>
              <a:rPr sz="3200" spc="-25" dirty="0">
                <a:latin typeface="Lucida Sans Unicode"/>
                <a:cs typeface="Lucida Sans Unicode"/>
              </a:rPr>
              <a:t>disini</a:t>
            </a:r>
            <a:r>
              <a:rPr sz="3200" spc="-45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aku</a:t>
            </a:r>
            <a:r>
              <a:rPr sz="3200" spc="-50" dirty="0">
                <a:latin typeface="Lucida Sans Unicode"/>
                <a:cs typeface="Lucida Sans Unicode"/>
              </a:rPr>
              <a:t> </a:t>
            </a:r>
            <a:r>
              <a:rPr sz="3200" spc="105" dirty="0">
                <a:latin typeface="Lucida Sans Unicode"/>
                <a:cs typeface="Lucida Sans Unicode"/>
              </a:rPr>
              <a:t>mengatur </a:t>
            </a:r>
            <a:r>
              <a:rPr sz="3200" spc="195" dirty="0">
                <a:latin typeface="Lucida Sans Unicode"/>
                <a:cs typeface="Lucida Sans Unicode"/>
              </a:rPr>
              <a:t>agar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55" dirty="0">
                <a:latin typeface="Lucida Sans Unicode"/>
                <a:cs typeface="Lucida Sans Unicode"/>
              </a:rPr>
              <a:t>pesan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80" dirty="0">
                <a:latin typeface="Lucida Sans Unicode"/>
                <a:cs typeface="Lucida Sans Unicode"/>
              </a:rPr>
              <a:t>“play”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40" dirty="0">
                <a:latin typeface="Lucida Sans Unicode"/>
                <a:cs typeface="Lucida Sans Unicode"/>
              </a:rPr>
              <a:t>diberitahukan </a:t>
            </a:r>
            <a:r>
              <a:rPr sz="3200" spc="160" dirty="0">
                <a:latin typeface="Lucida Sans Unicode"/>
                <a:cs typeface="Lucida Sans Unicode"/>
              </a:rPr>
              <a:t>kepada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seluruh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kode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ada.. </a:t>
            </a:r>
            <a:r>
              <a:rPr sz="3200" spc="55" dirty="0">
                <a:latin typeface="Lucida Sans Unicode"/>
                <a:cs typeface="Lucida Sans Unicode"/>
              </a:rPr>
              <a:t>selain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-135" dirty="0">
                <a:latin typeface="Lucida Sans Unicode"/>
                <a:cs typeface="Lucida Sans Unicode"/>
              </a:rPr>
              <a:t>itu,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aku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juga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65" dirty="0">
                <a:latin typeface="Lucida Sans Unicode"/>
                <a:cs typeface="Lucida Sans Unicode"/>
              </a:rPr>
              <a:t>melakukan </a:t>
            </a:r>
            <a:r>
              <a:rPr sz="3200" spc="170" dirty="0">
                <a:latin typeface="Lucida Sans Unicode"/>
                <a:cs typeface="Lucida Sans Unicode"/>
              </a:rPr>
              <a:t>beberapa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55" dirty="0">
                <a:latin typeface="Lucida Sans Unicode"/>
                <a:cs typeface="Lucida Sans Unicode"/>
              </a:rPr>
              <a:t>set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60" dirty="0">
                <a:latin typeface="Lucida Sans Unicode"/>
                <a:cs typeface="Lucida Sans Unicode"/>
              </a:rPr>
              <a:t>kepada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variable </a:t>
            </a:r>
            <a:r>
              <a:rPr sz="3200" spc="70" dirty="0">
                <a:latin typeface="Lucida Sans Unicode"/>
                <a:cs typeface="Lucida Sans Unicode"/>
              </a:rPr>
              <a:t>“GameActive”,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-75" dirty="0">
                <a:latin typeface="Lucida Sans Unicode"/>
                <a:cs typeface="Lucida Sans Unicode"/>
              </a:rPr>
              <a:t>“Player1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125" dirty="0">
                <a:latin typeface="Lucida Sans Unicode"/>
                <a:cs typeface="Lucida Sans Unicode"/>
              </a:rPr>
              <a:t>Speed”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165" dirty="0">
                <a:latin typeface="Lucida Sans Unicode"/>
                <a:cs typeface="Lucida Sans Unicode"/>
              </a:rPr>
              <a:t>dan </a:t>
            </a:r>
            <a:r>
              <a:rPr sz="3200" dirty="0">
                <a:latin typeface="Lucida Sans Unicode"/>
                <a:cs typeface="Lucida Sans Unicode"/>
              </a:rPr>
              <a:t>“Player2</a:t>
            </a:r>
            <a:r>
              <a:rPr sz="3200" spc="95" dirty="0">
                <a:latin typeface="Lucida Sans Unicode"/>
                <a:cs typeface="Lucida Sans Unicode"/>
              </a:rPr>
              <a:t> </a:t>
            </a:r>
            <a:r>
              <a:rPr sz="3200" spc="114" dirty="0">
                <a:latin typeface="Lucida Sans Unicode"/>
                <a:cs typeface="Lucida Sans Unicode"/>
              </a:rPr>
              <a:t>Speed”</a:t>
            </a:r>
            <a:endParaRPr sz="3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985"/>
              </a:spcBef>
            </a:pPr>
            <a:endParaRPr sz="3200">
              <a:latin typeface="Lucida Sans Unicode"/>
              <a:cs typeface="Lucida Sans Unicode"/>
            </a:endParaRPr>
          </a:p>
          <a:p>
            <a:pPr marL="7463155" marR="419734" algn="ctr">
              <a:lnSpc>
                <a:spcPct val="115199"/>
              </a:lnSpc>
            </a:pPr>
            <a:r>
              <a:rPr sz="3200" spc="130" dirty="0">
                <a:latin typeface="Lucida Sans Unicode"/>
                <a:cs typeface="Lucida Sans Unicode"/>
              </a:rPr>
              <a:t>GameActive</a:t>
            </a:r>
            <a:r>
              <a:rPr sz="3200" spc="-7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bernilai</a:t>
            </a:r>
            <a:r>
              <a:rPr sz="3200" spc="-65" dirty="0">
                <a:latin typeface="Lucida Sans Unicode"/>
                <a:cs typeface="Lucida Sans Unicode"/>
              </a:rPr>
              <a:t> </a:t>
            </a:r>
            <a:r>
              <a:rPr sz="3200" spc="-1015" dirty="0">
                <a:latin typeface="Lucida Sans Unicode"/>
                <a:cs typeface="Lucida Sans Unicode"/>
              </a:rPr>
              <a:t>1</a:t>
            </a:r>
            <a:r>
              <a:rPr sz="3200" spc="-65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7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berarti</a:t>
            </a:r>
            <a:r>
              <a:rPr sz="3200" spc="-65" dirty="0">
                <a:latin typeface="Lucida Sans Unicode"/>
                <a:cs typeface="Lucida Sans Unicode"/>
              </a:rPr>
              <a:t> </a:t>
            </a:r>
            <a:r>
              <a:rPr sz="3200" spc="90" dirty="0">
                <a:latin typeface="Lucida Sans Unicode"/>
                <a:cs typeface="Lucida Sans Unicode"/>
              </a:rPr>
              <a:t>(True)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0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berarti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150" dirty="0">
                <a:latin typeface="Lucida Sans Unicode"/>
                <a:cs typeface="Lucida Sans Unicode"/>
              </a:rPr>
              <a:t>(false)</a:t>
            </a:r>
            <a:endParaRPr sz="3200">
              <a:latin typeface="Lucida Sans Unicode"/>
              <a:cs typeface="Lucida Sans Unicode"/>
            </a:endParaRPr>
          </a:p>
          <a:p>
            <a:pPr marL="7048500" marR="5080" indent="-635" algn="ctr">
              <a:lnSpc>
                <a:spcPct val="115199"/>
              </a:lnSpc>
            </a:pPr>
            <a:r>
              <a:rPr sz="3200" spc="-85" dirty="0">
                <a:latin typeface="Lucida Sans Unicode"/>
                <a:cs typeface="Lucida Sans Unicode"/>
              </a:rPr>
              <a:t>Player1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9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Player2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150" dirty="0">
                <a:latin typeface="Lucida Sans Unicode"/>
                <a:cs typeface="Lucida Sans Unicode"/>
              </a:rPr>
              <a:t>Speed</a:t>
            </a:r>
            <a:r>
              <a:rPr sz="3200" spc="-9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dipisah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150" dirty="0">
                <a:latin typeface="Lucida Sans Unicode"/>
                <a:cs typeface="Lucida Sans Unicode"/>
              </a:rPr>
              <a:t>dengan </a:t>
            </a:r>
            <a:r>
              <a:rPr sz="3200" spc="50" dirty="0">
                <a:latin typeface="Lucida Sans Unicode"/>
                <a:cs typeface="Lucida Sans Unicode"/>
              </a:rPr>
              <a:t>tujuan</a:t>
            </a:r>
            <a:r>
              <a:rPr sz="3200" spc="-114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</a:t>
            </a:r>
            <a:r>
              <a:rPr sz="3200" spc="-110" dirty="0">
                <a:latin typeface="Lucida Sans Unicode"/>
                <a:cs typeface="Lucida Sans Unicode"/>
              </a:rPr>
              <a:t> </a:t>
            </a:r>
            <a:r>
              <a:rPr sz="3200" spc="155" dirty="0">
                <a:latin typeface="Lucida Sans Unicode"/>
                <a:cs typeface="Lucida Sans Unicode"/>
              </a:rPr>
              <a:t>memudahkan</a:t>
            </a:r>
            <a:r>
              <a:rPr sz="3200" spc="-11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logic</a:t>
            </a:r>
            <a:r>
              <a:rPr sz="3200" spc="-110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semisal</a:t>
            </a:r>
            <a:r>
              <a:rPr sz="3200" spc="-110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kita </a:t>
            </a:r>
            <a:r>
              <a:rPr sz="3200" spc="100" dirty="0">
                <a:latin typeface="Lucida Sans Unicode"/>
                <a:cs typeface="Lucida Sans Unicode"/>
              </a:rPr>
              <a:t>mengimplementasikan</a:t>
            </a:r>
            <a:r>
              <a:rPr sz="3200" spc="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power-</a:t>
            </a:r>
            <a:r>
              <a:rPr sz="3200" spc="70" dirty="0">
                <a:latin typeface="Lucida Sans Unicode"/>
                <a:cs typeface="Lucida Sans Unicode"/>
              </a:rPr>
              <a:t>ups</a:t>
            </a:r>
            <a:r>
              <a:rPr sz="3200" spc="10" dirty="0">
                <a:latin typeface="Lucida Sans Unicode"/>
                <a:cs typeface="Lucida Sans Unicode"/>
              </a:rPr>
              <a:t> </a:t>
            </a:r>
            <a:r>
              <a:rPr sz="3200" spc="155" dirty="0">
                <a:latin typeface="Lucida Sans Unicode"/>
                <a:cs typeface="Lucida Sans Unicode"/>
              </a:rPr>
              <a:t>yang </a:t>
            </a:r>
            <a:r>
              <a:rPr sz="3200" spc="120" dirty="0">
                <a:latin typeface="Lucida Sans Unicode"/>
                <a:cs typeface="Lucida Sans Unicode"/>
              </a:rPr>
              <a:t>mempengaruhi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spc="130" dirty="0">
                <a:latin typeface="Lucida Sans Unicode"/>
                <a:cs typeface="Lucida Sans Unicode"/>
              </a:rPr>
              <a:t>speed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75" dirty="0">
                <a:latin typeface="Lucida Sans Unicode"/>
                <a:cs typeface="Lucida Sans Unicode"/>
              </a:rPr>
              <a:t>player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94571"/>
            <a:ext cx="4640580" cy="2592705"/>
          </a:xfrm>
          <a:custGeom>
            <a:avLst/>
            <a:gdLst/>
            <a:ahLst/>
            <a:cxnLst/>
            <a:rect l="l" t="t" r="r" b="b"/>
            <a:pathLst>
              <a:path w="4640580" h="2592704">
                <a:moveTo>
                  <a:pt x="0" y="0"/>
                </a:moveTo>
                <a:lnTo>
                  <a:pt x="4640490" y="0"/>
                </a:lnTo>
                <a:lnTo>
                  <a:pt x="4640490" y="2592428"/>
                </a:lnTo>
                <a:lnTo>
                  <a:pt x="0" y="2592428"/>
                </a:lnTo>
                <a:lnTo>
                  <a:pt x="0" y="0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27265" y="7690376"/>
            <a:ext cx="5940425" cy="2597150"/>
            <a:chOff x="3327265" y="7690376"/>
            <a:chExt cx="5940425" cy="2597150"/>
          </a:xfrm>
        </p:grpSpPr>
        <p:sp>
          <p:nvSpPr>
            <p:cNvPr id="5" name="object 5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83694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66503" y="950434"/>
            <a:ext cx="4267199" cy="85153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16000" y="913752"/>
            <a:ext cx="9005570" cy="676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199"/>
              </a:lnSpc>
              <a:spcBef>
                <a:spcPts val="100"/>
              </a:spcBef>
            </a:pPr>
            <a:r>
              <a:rPr sz="3200" dirty="0">
                <a:latin typeface="Lucida Sans Unicode"/>
                <a:cs typeface="Lucida Sans Unicode"/>
              </a:rPr>
              <a:t>Kode</a:t>
            </a:r>
            <a:r>
              <a:rPr sz="3200" spc="27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ini</a:t>
            </a:r>
            <a:r>
              <a:rPr sz="3200" spc="270" dirty="0">
                <a:latin typeface="Lucida Sans Unicode"/>
                <a:cs typeface="Lucida Sans Unicode"/>
              </a:rPr>
              <a:t>  </a:t>
            </a:r>
            <a:r>
              <a:rPr sz="3200" spc="114" dirty="0">
                <a:latin typeface="Lucida Sans Unicode"/>
                <a:cs typeface="Lucida Sans Unicode"/>
              </a:rPr>
              <a:t>mengatur</a:t>
            </a:r>
            <a:r>
              <a:rPr sz="3200" spc="27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Sprite</a:t>
            </a:r>
            <a:r>
              <a:rPr sz="3200" spc="275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untuk</a:t>
            </a:r>
            <a:r>
              <a:rPr sz="3200" spc="27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Tank</a:t>
            </a:r>
            <a:r>
              <a:rPr sz="3200" spc="270" dirty="0">
                <a:latin typeface="Lucida Sans Unicode"/>
                <a:cs typeface="Lucida Sans Unicode"/>
              </a:rPr>
              <a:t>  </a:t>
            </a:r>
            <a:r>
              <a:rPr sz="3200" spc="-730" dirty="0">
                <a:latin typeface="Lucida Sans Unicode"/>
                <a:cs typeface="Lucida Sans Unicode"/>
              </a:rPr>
              <a:t>1, </a:t>
            </a:r>
            <a:r>
              <a:rPr sz="3200" spc="135" dirty="0">
                <a:latin typeface="Lucida Sans Unicode"/>
                <a:cs typeface="Lucida Sans Unicode"/>
              </a:rPr>
              <a:t>Dimana</a:t>
            </a:r>
            <a:r>
              <a:rPr sz="3200" spc="5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505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bisa</a:t>
            </a:r>
            <a:r>
              <a:rPr sz="3200" spc="509" dirty="0">
                <a:latin typeface="Lucida Sans Unicode"/>
                <a:cs typeface="Lucida Sans Unicode"/>
              </a:rPr>
              <a:t> </a:t>
            </a:r>
            <a:r>
              <a:rPr sz="3200" spc="75" dirty="0">
                <a:latin typeface="Lucida Sans Unicode"/>
                <a:cs typeface="Lucida Sans Unicode"/>
              </a:rPr>
              <a:t>melakukan</a:t>
            </a:r>
            <a:r>
              <a:rPr sz="3200" spc="505" dirty="0">
                <a:latin typeface="Lucida Sans Unicode"/>
                <a:cs typeface="Lucida Sans Unicode"/>
              </a:rPr>
              <a:t> </a:t>
            </a:r>
            <a:r>
              <a:rPr sz="3200" spc="55" dirty="0">
                <a:latin typeface="Lucida Sans Unicode"/>
                <a:cs typeface="Lucida Sans Unicode"/>
              </a:rPr>
              <a:t>set</a:t>
            </a:r>
            <a:r>
              <a:rPr sz="3200" spc="50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koordinat </a:t>
            </a:r>
            <a:r>
              <a:rPr sz="3200" spc="145" dirty="0">
                <a:latin typeface="Lucida Sans Unicode"/>
                <a:cs typeface="Lucida Sans Unicode"/>
              </a:rPr>
              <a:t>spawn</a:t>
            </a:r>
            <a:r>
              <a:rPr sz="3200" spc="245" dirty="0">
                <a:latin typeface="Lucida Sans Unicode"/>
                <a:cs typeface="Lucida Sans Unicode"/>
              </a:rPr>
              <a:t> 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250" dirty="0">
                <a:latin typeface="Lucida Sans Unicode"/>
                <a:cs typeface="Lucida Sans Unicode"/>
              </a:rPr>
              <a:t>  </a:t>
            </a:r>
            <a:r>
              <a:rPr sz="3200" spc="100" dirty="0">
                <a:latin typeface="Lucida Sans Unicode"/>
                <a:cs typeface="Lucida Sans Unicode"/>
              </a:rPr>
              <a:t>kearah</a:t>
            </a:r>
            <a:r>
              <a:rPr sz="3200" spc="245" dirty="0">
                <a:latin typeface="Lucida Sans Unicode"/>
                <a:cs typeface="Lucida Sans Unicode"/>
              </a:rPr>
              <a:t>  </a:t>
            </a:r>
            <a:r>
              <a:rPr sz="3200" spc="275" dirty="0">
                <a:latin typeface="Lucida Sans Unicode"/>
                <a:cs typeface="Lucida Sans Unicode"/>
              </a:rPr>
              <a:t>mana</a:t>
            </a:r>
            <a:r>
              <a:rPr sz="3200" spc="25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tank</a:t>
            </a:r>
            <a:r>
              <a:rPr sz="3200" spc="245" dirty="0">
                <a:latin typeface="Lucida Sans Unicode"/>
                <a:cs typeface="Lucida Sans Unicode"/>
              </a:rPr>
              <a:t>  </a:t>
            </a:r>
            <a:r>
              <a:rPr sz="3200" spc="-10" dirty="0">
                <a:latin typeface="Lucida Sans Unicode"/>
                <a:cs typeface="Lucida Sans Unicode"/>
              </a:rPr>
              <a:t>tersebut </a:t>
            </a:r>
            <a:r>
              <a:rPr sz="3200" spc="140" dirty="0">
                <a:latin typeface="Lucida Sans Unicode"/>
                <a:cs typeface="Lucida Sans Unicode"/>
              </a:rPr>
              <a:t>menghadap.</a:t>
            </a:r>
            <a:r>
              <a:rPr sz="3200" spc="-95" dirty="0">
                <a:latin typeface="Lucida Sans Unicode"/>
                <a:cs typeface="Lucida Sans Unicode"/>
              </a:rPr>
              <a:t>  </a:t>
            </a:r>
            <a:r>
              <a:rPr sz="3200" spc="60" dirty="0">
                <a:latin typeface="Lucida Sans Unicode"/>
                <a:cs typeface="Lucida Sans Unicode"/>
              </a:rPr>
              <a:t>aku</a:t>
            </a:r>
            <a:r>
              <a:rPr sz="3200" spc="-95" dirty="0">
                <a:latin typeface="Lucida Sans Unicode"/>
                <a:cs typeface="Lucida Sans Unicode"/>
              </a:rPr>
              <a:t>  </a:t>
            </a:r>
            <a:r>
              <a:rPr sz="3200" spc="150" dirty="0">
                <a:latin typeface="Lucida Sans Unicode"/>
                <a:cs typeface="Lucida Sans Unicode"/>
              </a:rPr>
              <a:t>menyimpan</a:t>
            </a:r>
            <a:r>
              <a:rPr sz="3200" spc="-9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koordinat</a:t>
            </a:r>
            <a:r>
              <a:rPr sz="3200" spc="-95" dirty="0">
                <a:latin typeface="Lucida Sans Unicode"/>
                <a:cs typeface="Lucida Sans Unicode"/>
              </a:rPr>
              <a:t>  </a:t>
            </a:r>
            <a:r>
              <a:rPr sz="3200" spc="-50" dirty="0">
                <a:latin typeface="Lucida Sans Unicode"/>
                <a:cs typeface="Lucida Sans Unicode"/>
              </a:rPr>
              <a:t>X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5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Y</a:t>
            </a:r>
            <a:r>
              <a:rPr sz="3200" spc="5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tank</a:t>
            </a:r>
            <a:r>
              <a:rPr sz="3200" spc="5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di</a:t>
            </a:r>
            <a:r>
              <a:rPr sz="3200" spc="505" dirty="0">
                <a:latin typeface="Lucida Sans Unicode"/>
                <a:cs typeface="Lucida Sans Unicode"/>
              </a:rPr>
              <a:t> </a:t>
            </a:r>
            <a:r>
              <a:rPr sz="3200" spc="95" dirty="0">
                <a:latin typeface="Lucida Sans Unicode"/>
                <a:cs typeface="Lucida Sans Unicode"/>
              </a:rPr>
              <a:t>variable</a:t>
            </a:r>
            <a:r>
              <a:rPr sz="3200" spc="5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“old</a:t>
            </a:r>
            <a:r>
              <a:rPr sz="3200" spc="5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X</a:t>
            </a:r>
            <a:r>
              <a:rPr sz="3200" spc="5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player1"</a:t>
            </a:r>
            <a:r>
              <a:rPr sz="3200" spc="500" dirty="0">
                <a:latin typeface="Lucida Sans Unicode"/>
                <a:cs typeface="Lucida Sans Unicode"/>
              </a:rPr>
              <a:t> </a:t>
            </a:r>
            <a:r>
              <a:rPr sz="3200" spc="165" dirty="0">
                <a:latin typeface="Lucida Sans Unicode"/>
                <a:cs typeface="Lucida Sans Unicode"/>
              </a:rPr>
              <a:t>dan </a:t>
            </a:r>
            <a:r>
              <a:rPr sz="3200" dirty="0">
                <a:latin typeface="Lucida Sans Unicode"/>
                <a:cs typeface="Lucida Sans Unicode"/>
              </a:rPr>
              <a:t>“old</a:t>
            </a:r>
            <a:r>
              <a:rPr sz="3200" spc="56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Y</a:t>
            </a:r>
            <a:r>
              <a:rPr sz="3200" spc="560" dirty="0">
                <a:latin typeface="Lucida Sans Unicode"/>
                <a:cs typeface="Lucida Sans Unicode"/>
              </a:rPr>
              <a:t>  </a:t>
            </a:r>
            <a:r>
              <a:rPr sz="3200" spc="85" dirty="0">
                <a:latin typeface="Lucida Sans Unicode"/>
                <a:cs typeface="Lucida Sans Unicode"/>
              </a:rPr>
              <a:t>player</a:t>
            </a:r>
            <a:r>
              <a:rPr sz="3200" spc="560" dirty="0">
                <a:latin typeface="Lucida Sans Unicode"/>
                <a:cs typeface="Lucida Sans Unicode"/>
              </a:rPr>
              <a:t>  </a:t>
            </a:r>
            <a:r>
              <a:rPr sz="3200" spc="-455" dirty="0">
                <a:latin typeface="Lucida Sans Unicode"/>
                <a:cs typeface="Lucida Sans Unicode"/>
              </a:rPr>
              <a:t>1”.</a:t>
            </a:r>
            <a:r>
              <a:rPr sz="3200" spc="560" dirty="0">
                <a:latin typeface="Lucida Sans Unicode"/>
                <a:cs typeface="Lucida Sans Unicode"/>
              </a:rPr>
              <a:t>  </a:t>
            </a:r>
            <a:r>
              <a:rPr sz="3200" spc="55" dirty="0">
                <a:latin typeface="Lucida Sans Unicode"/>
                <a:cs typeface="Lucida Sans Unicode"/>
              </a:rPr>
              <a:t>selain</a:t>
            </a:r>
            <a:r>
              <a:rPr sz="3200" spc="56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itu,</a:t>
            </a:r>
            <a:r>
              <a:rPr sz="3200" spc="560" dirty="0">
                <a:latin typeface="Lucida Sans Unicode"/>
                <a:cs typeface="Lucida Sans Unicode"/>
              </a:rPr>
              <a:t>  </a:t>
            </a:r>
            <a:r>
              <a:rPr sz="3200" spc="60" dirty="0">
                <a:latin typeface="Lucida Sans Unicode"/>
                <a:cs typeface="Lucida Sans Unicode"/>
              </a:rPr>
              <a:t>aku</a:t>
            </a:r>
            <a:r>
              <a:rPr sz="3200" spc="560" dirty="0">
                <a:latin typeface="Lucida Sans Unicode"/>
                <a:cs typeface="Lucida Sans Unicode"/>
              </a:rPr>
              <a:t>  </a:t>
            </a:r>
            <a:r>
              <a:rPr sz="3200" spc="80" dirty="0">
                <a:latin typeface="Lucida Sans Unicode"/>
                <a:cs typeface="Lucida Sans Unicode"/>
              </a:rPr>
              <a:t>juga </a:t>
            </a:r>
            <a:r>
              <a:rPr sz="3200" spc="114" dirty="0">
                <a:latin typeface="Lucida Sans Unicode"/>
                <a:cs typeface="Lucida Sans Unicode"/>
              </a:rPr>
              <a:t>mengatur</a:t>
            </a:r>
            <a:r>
              <a:rPr sz="3200" spc="640" dirty="0">
                <a:latin typeface="Lucida Sans Unicode"/>
                <a:cs typeface="Lucida Sans Unicode"/>
              </a:rPr>
              <a:t>     </a:t>
            </a:r>
            <a:r>
              <a:rPr sz="3200" spc="140" dirty="0">
                <a:latin typeface="Lucida Sans Unicode"/>
                <a:cs typeface="Lucida Sans Unicode"/>
              </a:rPr>
              <a:t>movement</a:t>
            </a:r>
            <a:r>
              <a:rPr sz="3200" spc="640" dirty="0">
                <a:latin typeface="Lucida Sans Unicode"/>
                <a:cs typeface="Lucida Sans Unicode"/>
              </a:rPr>
              <a:t>     </a:t>
            </a:r>
            <a:r>
              <a:rPr sz="3200" dirty="0">
                <a:latin typeface="Lucida Sans Unicode"/>
                <a:cs typeface="Lucida Sans Unicode"/>
              </a:rPr>
              <a:t>tank</a:t>
            </a:r>
            <a:r>
              <a:rPr sz="3200" spc="640" dirty="0">
                <a:latin typeface="Lucida Sans Unicode"/>
                <a:cs typeface="Lucida Sans Unicode"/>
              </a:rPr>
              <a:t>     </a:t>
            </a:r>
            <a:r>
              <a:rPr sz="3200" spc="-20" dirty="0">
                <a:latin typeface="Lucida Sans Unicode"/>
                <a:cs typeface="Lucida Sans Unicode"/>
              </a:rPr>
              <a:t>jika </a:t>
            </a:r>
            <a:r>
              <a:rPr sz="3200" spc="110" dirty="0">
                <a:latin typeface="Lucida Sans Unicode"/>
                <a:cs typeface="Lucida Sans Unicode"/>
              </a:rPr>
              <a:t>“GameActive”</a:t>
            </a:r>
            <a:r>
              <a:rPr sz="3200" spc="35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bernilai</a:t>
            </a:r>
            <a:r>
              <a:rPr sz="3200" spc="350" dirty="0">
                <a:latin typeface="Lucida Sans Unicode"/>
                <a:cs typeface="Lucida Sans Unicode"/>
              </a:rPr>
              <a:t>  </a:t>
            </a:r>
            <a:r>
              <a:rPr sz="3200" spc="-1015" dirty="0">
                <a:latin typeface="Lucida Sans Unicode"/>
                <a:cs typeface="Lucida Sans Unicode"/>
              </a:rPr>
              <a:t>1</a:t>
            </a:r>
            <a:r>
              <a:rPr sz="3200" spc="350" dirty="0">
                <a:latin typeface="Lucida Sans Unicode"/>
                <a:cs typeface="Lucida Sans Unicode"/>
              </a:rPr>
              <a:t>  </a:t>
            </a:r>
            <a:r>
              <a:rPr sz="3200" spc="100" dirty="0">
                <a:latin typeface="Lucida Sans Unicode"/>
                <a:cs typeface="Lucida Sans Unicode"/>
              </a:rPr>
              <a:t>(True)</a:t>
            </a:r>
            <a:r>
              <a:rPr sz="3200" spc="355" dirty="0">
                <a:latin typeface="Lucida Sans Unicode"/>
                <a:cs typeface="Lucida Sans Unicode"/>
              </a:rPr>
              <a:t>  </a:t>
            </a:r>
            <a:r>
              <a:rPr sz="3200" spc="95" dirty="0">
                <a:latin typeface="Lucida Sans Unicode"/>
                <a:cs typeface="Lucida Sans Unicode"/>
              </a:rPr>
              <a:t>sehingga </a:t>
            </a:r>
            <a:r>
              <a:rPr sz="3200" spc="100" dirty="0">
                <a:latin typeface="Lucida Sans Unicode"/>
                <a:cs typeface="Lucida Sans Unicode"/>
              </a:rPr>
              <a:t>bisa</a:t>
            </a:r>
            <a:r>
              <a:rPr sz="3200" spc="575" dirty="0">
                <a:latin typeface="Lucida Sans Unicode"/>
                <a:cs typeface="Lucida Sans Unicode"/>
              </a:rPr>
              <a:t>  </a:t>
            </a:r>
            <a:r>
              <a:rPr sz="3200" spc="135" dirty="0">
                <a:latin typeface="Lucida Sans Unicode"/>
                <a:cs typeface="Lucida Sans Unicode"/>
              </a:rPr>
              <a:t>maju</a:t>
            </a:r>
            <a:r>
              <a:rPr sz="3200" spc="580" dirty="0">
                <a:latin typeface="Lucida Sans Unicode"/>
                <a:cs typeface="Lucida Sans Unicode"/>
              </a:rPr>
              <a:t> 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575" dirty="0">
                <a:latin typeface="Lucida Sans Unicode"/>
                <a:cs typeface="Lucida Sans Unicode"/>
              </a:rPr>
              <a:t>  </a:t>
            </a:r>
            <a:r>
              <a:rPr sz="3200" spc="75" dirty="0">
                <a:latin typeface="Lucida Sans Unicode"/>
                <a:cs typeface="Lucida Sans Unicode"/>
              </a:rPr>
              <a:t>mundur</a:t>
            </a:r>
            <a:r>
              <a:rPr sz="3200" spc="580" dirty="0">
                <a:latin typeface="Lucida Sans Unicode"/>
                <a:cs typeface="Lucida Sans Unicode"/>
              </a:rPr>
              <a:t>  </a:t>
            </a:r>
            <a:r>
              <a:rPr sz="3200" spc="125" dirty="0">
                <a:latin typeface="Lucida Sans Unicode"/>
                <a:cs typeface="Lucida Sans Unicode"/>
              </a:rPr>
              <a:t>menggunakan </a:t>
            </a:r>
            <a:r>
              <a:rPr sz="3200" spc="65" dirty="0">
                <a:latin typeface="Lucida Sans Unicode"/>
                <a:cs typeface="Lucida Sans Unicode"/>
              </a:rPr>
              <a:t>tombol</a:t>
            </a:r>
            <a:r>
              <a:rPr sz="3200" spc="-40" dirty="0">
                <a:latin typeface="Lucida Sans Unicode"/>
                <a:cs typeface="Lucida Sans Unicode"/>
              </a:rPr>
              <a:t>  </a:t>
            </a:r>
            <a:r>
              <a:rPr sz="3200" spc="380" dirty="0">
                <a:latin typeface="Lucida Sans Unicode"/>
                <a:cs typeface="Lucida Sans Unicode"/>
              </a:rPr>
              <a:t>W</a:t>
            </a:r>
            <a:r>
              <a:rPr sz="3200" spc="-40" dirty="0">
                <a:latin typeface="Lucida Sans Unicode"/>
                <a:cs typeface="Lucida Sans Unicode"/>
              </a:rPr>
              <a:t> 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4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S,</a:t>
            </a:r>
            <a:r>
              <a:rPr sz="3200" spc="-4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lalu</a:t>
            </a:r>
            <a:r>
              <a:rPr sz="3200" spc="-40" dirty="0">
                <a:latin typeface="Lucida Sans Unicode"/>
                <a:cs typeface="Lucida Sans Unicode"/>
              </a:rPr>
              <a:t>  </a:t>
            </a:r>
            <a:r>
              <a:rPr sz="3200" spc="60" dirty="0">
                <a:latin typeface="Lucida Sans Unicode"/>
                <a:cs typeface="Lucida Sans Unicode"/>
              </a:rPr>
              <a:t>aku</a:t>
            </a:r>
            <a:r>
              <a:rPr sz="3200" spc="-35" dirty="0">
                <a:latin typeface="Lucida Sans Unicode"/>
                <a:cs typeface="Lucida Sans Unicode"/>
              </a:rPr>
              <a:t>  </a:t>
            </a:r>
            <a:r>
              <a:rPr sz="3200" spc="125" dirty="0">
                <a:latin typeface="Lucida Sans Unicode"/>
                <a:cs typeface="Lucida Sans Unicode"/>
              </a:rPr>
              <a:t>menggunakan </a:t>
            </a:r>
            <a:r>
              <a:rPr sz="3200" dirty="0">
                <a:latin typeface="Lucida Sans Unicode"/>
                <a:cs typeface="Lucida Sans Unicode"/>
              </a:rPr>
              <a:t>blok</a:t>
            </a:r>
            <a:r>
              <a:rPr sz="3200" spc="-8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“Turn”</a:t>
            </a:r>
            <a:r>
              <a:rPr sz="3200" spc="-8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untuk</a:t>
            </a:r>
            <a:r>
              <a:rPr sz="3200" spc="-80" dirty="0">
                <a:latin typeface="Lucida Sans Unicode"/>
                <a:cs typeface="Lucida Sans Unicode"/>
              </a:rPr>
              <a:t>  </a:t>
            </a:r>
            <a:r>
              <a:rPr sz="3200" dirty="0">
                <a:latin typeface="Lucida Sans Unicode"/>
                <a:cs typeface="Lucida Sans Unicode"/>
              </a:rPr>
              <a:t>berbelok</a:t>
            </a:r>
            <a:r>
              <a:rPr sz="3200" spc="-80" dirty="0">
                <a:latin typeface="Lucida Sans Unicode"/>
                <a:cs typeface="Lucida Sans Unicode"/>
              </a:rPr>
              <a:t>  </a:t>
            </a:r>
            <a:r>
              <a:rPr sz="3200" spc="125" dirty="0">
                <a:latin typeface="Lucida Sans Unicode"/>
                <a:cs typeface="Lucida Sans Unicode"/>
              </a:rPr>
              <a:t>menggunakan </a:t>
            </a:r>
            <a:r>
              <a:rPr sz="3200" spc="65" dirty="0">
                <a:latin typeface="Lucida Sans Unicode"/>
                <a:cs typeface="Lucida Sans Unicode"/>
              </a:rPr>
              <a:t>tombol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A</a:t>
            </a:r>
            <a:r>
              <a:rPr sz="3200" spc="-175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-35" dirty="0">
                <a:latin typeface="Lucida Sans Unicode"/>
                <a:cs typeface="Lucida Sans Unicode"/>
              </a:rPr>
              <a:t>D.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94571"/>
            <a:ext cx="4640580" cy="2592705"/>
          </a:xfrm>
          <a:custGeom>
            <a:avLst/>
            <a:gdLst/>
            <a:ahLst/>
            <a:cxnLst/>
            <a:rect l="l" t="t" r="r" b="b"/>
            <a:pathLst>
              <a:path w="4640580" h="2592704">
                <a:moveTo>
                  <a:pt x="0" y="0"/>
                </a:moveTo>
                <a:lnTo>
                  <a:pt x="4640490" y="0"/>
                </a:lnTo>
                <a:lnTo>
                  <a:pt x="4640490" y="2592428"/>
                </a:lnTo>
                <a:lnTo>
                  <a:pt x="0" y="2592428"/>
                </a:lnTo>
                <a:lnTo>
                  <a:pt x="0" y="0"/>
                </a:lnTo>
                <a:close/>
              </a:path>
            </a:pathLst>
          </a:custGeom>
          <a:solidFill>
            <a:srgbClr val="0C3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27265" y="7690376"/>
            <a:ext cx="5940425" cy="2597150"/>
            <a:chOff x="3327265" y="7690376"/>
            <a:chExt cx="5940425" cy="2597150"/>
          </a:xfrm>
        </p:grpSpPr>
        <p:sp>
          <p:nvSpPr>
            <p:cNvPr id="5" name="object 5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83694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229" y="585137"/>
            <a:ext cx="4552949" cy="699134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116125" y="802036"/>
            <a:ext cx="8851265" cy="259524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5080">
              <a:lnSpc>
                <a:spcPts val="9680"/>
              </a:lnSpc>
              <a:spcBef>
                <a:spcPts val="1075"/>
              </a:spcBef>
              <a:tabLst>
                <a:tab pos="2515870" algn="l"/>
                <a:tab pos="5554345" algn="l"/>
              </a:tabLst>
            </a:pPr>
            <a:r>
              <a:rPr spc="-10" dirty="0"/>
              <a:t>Bagaimana</a:t>
            </a:r>
            <a:r>
              <a:rPr dirty="0"/>
              <a:t>	</a:t>
            </a:r>
            <a:r>
              <a:rPr spc="-300" dirty="0"/>
              <a:t>dengan </a:t>
            </a:r>
            <a:r>
              <a:rPr spc="-20" dirty="0"/>
              <a:t>kode</a:t>
            </a:r>
            <a:r>
              <a:rPr dirty="0"/>
              <a:t>	</a:t>
            </a:r>
            <a:r>
              <a:rPr spc="-35" dirty="0"/>
              <a:t>Player2?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281689" y="3709692"/>
            <a:ext cx="8084820" cy="5083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spc="-40" dirty="0">
                <a:latin typeface="Lucida Sans Unicode"/>
                <a:cs typeface="Lucida Sans Unicode"/>
              </a:rPr>
              <a:t>Untuk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kode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player2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itu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-204" dirty="0">
                <a:latin typeface="Lucida Sans Unicode"/>
                <a:cs typeface="Lucida Sans Unicode"/>
              </a:rPr>
              <a:t>100%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identik </a:t>
            </a:r>
            <a:r>
              <a:rPr sz="3200" spc="160" dirty="0">
                <a:latin typeface="Lucida Sans Unicode"/>
                <a:cs typeface="Lucida Sans Unicode"/>
              </a:rPr>
              <a:t>dengan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player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-705" dirty="0">
                <a:latin typeface="Lucida Sans Unicode"/>
                <a:cs typeface="Lucida Sans Unicode"/>
              </a:rPr>
              <a:t>1,</a:t>
            </a:r>
            <a:r>
              <a:rPr sz="3200" spc="-9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kalian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195" dirty="0">
                <a:latin typeface="Lucida Sans Unicode"/>
                <a:cs typeface="Lucida Sans Unicode"/>
              </a:rPr>
              <a:t>hanya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perlu </a:t>
            </a:r>
            <a:r>
              <a:rPr sz="3200" spc="120" dirty="0">
                <a:latin typeface="Lucida Sans Unicode"/>
                <a:cs typeface="Lucida Sans Unicode"/>
              </a:rPr>
              <a:t>mengganti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170" dirty="0">
                <a:latin typeface="Lucida Sans Unicode"/>
                <a:cs typeface="Lucida Sans Unicode"/>
              </a:rPr>
              <a:t>beberapa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95" dirty="0">
                <a:latin typeface="Lucida Sans Unicode"/>
                <a:cs typeface="Lucida Sans Unicode"/>
              </a:rPr>
              <a:t>variable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155" dirty="0">
                <a:latin typeface="Lucida Sans Unicode"/>
                <a:cs typeface="Lucida Sans Unicode"/>
              </a:rPr>
              <a:t>yang </a:t>
            </a:r>
            <a:r>
              <a:rPr sz="3200" dirty="0">
                <a:latin typeface="Lucida Sans Unicode"/>
                <a:cs typeface="Lucida Sans Unicode"/>
              </a:rPr>
              <a:t>terkait</a:t>
            </a:r>
            <a:r>
              <a:rPr sz="3200" spc="-190" dirty="0">
                <a:latin typeface="Lucida Sans Unicode"/>
                <a:cs typeface="Lucida Sans Unicode"/>
              </a:rPr>
              <a:t> </a:t>
            </a:r>
            <a:r>
              <a:rPr sz="3200" spc="160" dirty="0">
                <a:latin typeface="Lucida Sans Unicode"/>
                <a:cs typeface="Lucida Sans Unicode"/>
              </a:rPr>
              <a:t>dengan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player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-1015" dirty="0">
                <a:latin typeface="Lucida Sans Unicode"/>
                <a:cs typeface="Lucida Sans Unicode"/>
              </a:rPr>
              <a:t>1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ke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player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-280" dirty="0">
                <a:latin typeface="Lucida Sans Unicode"/>
                <a:cs typeface="Lucida Sans Unicode"/>
              </a:rPr>
              <a:t>2.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210" dirty="0">
                <a:latin typeface="Lucida Sans Unicode"/>
                <a:cs typeface="Lucida Sans Unicode"/>
              </a:rPr>
              <a:t>cara </a:t>
            </a:r>
            <a:r>
              <a:rPr sz="3200" spc="180" dirty="0">
                <a:latin typeface="Lucida Sans Unicode"/>
                <a:cs typeface="Lucida Sans Unicode"/>
              </a:rPr>
              <a:t>mudahnya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adalah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50" dirty="0">
                <a:latin typeface="Lucida Sans Unicode"/>
                <a:cs typeface="Lucida Sans Unicode"/>
              </a:rPr>
              <a:t>menarik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ujung </a:t>
            </a:r>
            <a:r>
              <a:rPr sz="3200" spc="70" dirty="0">
                <a:latin typeface="Lucida Sans Unicode"/>
                <a:cs typeface="Lucida Sans Unicode"/>
              </a:rPr>
              <a:t>paling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185" dirty="0">
                <a:latin typeface="Lucida Sans Unicode"/>
                <a:cs typeface="Lucida Sans Unicode"/>
              </a:rPr>
              <a:t>atas</a:t>
            </a:r>
            <a:r>
              <a:rPr sz="3200" spc="-8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dari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kode</a:t>
            </a:r>
            <a:r>
              <a:rPr sz="3200" spc="-8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tersebut</a:t>
            </a:r>
            <a:r>
              <a:rPr sz="3200" spc="-8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ke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150" dirty="0">
                <a:latin typeface="Lucida Sans Unicode"/>
                <a:cs typeface="Lucida Sans Unicode"/>
              </a:rPr>
              <a:t>arah </a:t>
            </a:r>
            <a:r>
              <a:rPr sz="3200" dirty="0">
                <a:latin typeface="Lucida Sans Unicode"/>
                <a:cs typeface="Lucida Sans Unicode"/>
              </a:rPr>
              <a:t>sprite</a:t>
            </a:r>
            <a:r>
              <a:rPr sz="3200" spc="-110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diinginkan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105" dirty="0">
                <a:latin typeface="Lucida Sans Unicode"/>
                <a:cs typeface="Lucida Sans Unicode"/>
              </a:rPr>
              <a:t>sehingga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kode </a:t>
            </a:r>
            <a:r>
              <a:rPr sz="3200" dirty="0">
                <a:latin typeface="Lucida Sans Unicode"/>
                <a:cs typeface="Lucida Sans Unicode"/>
              </a:rPr>
              <a:t>tersebut</a:t>
            </a:r>
            <a:r>
              <a:rPr sz="3200" spc="-60" dirty="0">
                <a:latin typeface="Lucida Sans Unicode"/>
                <a:cs typeface="Lucida Sans Unicode"/>
              </a:rPr>
              <a:t> </a:t>
            </a:r>
            <a:r>
              <a:rPr sz="3200" spc="140" dirty="0">
                <a:latin typeface="Lucida Sans Unicode"/>
                <a:cs typeface="Lucida Sans Unicode"/>
              </a:rPr>
              <a:t>akan</a:t>
            </a:r>
            <a:r>
              <a:rPr sz="3200" spc="-55" dirty="0">
                <a:latin typeface="Lucida Sans Unicode"/>
                <a:cs typeface="Lucida Sans Unicode"/>
              </a:rPr>
              <a:t> </a:t>
            </a:r>
            <a:r>
              <a:rPr sz="3200" spc="90" dirty="0">
                <a:latin typeface="Lucida Sans Unicode"/>
                <a:cs typeface="Lucida Sans Unicode"/>
              </a:rPr>
              <a:t>langsung</a:t>
            </a:r>
            <a:r>
              <a:rPr sz="3200" spc="-60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tercopy</a:t>
            </a:r>
            <a:r>
              <a:rPr sz="3200" spc="-55" dirty="0">
                <a:latin typeface="Lucida Sans Unicode"/>
                <a:cs typeface="Lucida Sans Unicode"/>
              </a:rPr>
              <a:t> </a:t>
            </a:r>
            <a:r>
              <a:rPr sz="3200" spc="165" dirty="0">
                <a:latin typeface="Lucida Sans Unicode"/>
                <a:cs typeface="Lucida Sans Unicode"/>
              </a:rPr>
              <a:t>dan </a:t>
            </a:r>
            <a:r>
              <a:rPr sz="3200" spc="195" dirty="0">
                <a:latin typeface="Lucida Sans Unicode"/>
                <a:cs typeface="Lucida Sans Unicode"/>
              </a:rPr>
              <a:t>hanya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perlu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spc="-30" dirty="0">
                <a:latin typeface="Lucida Sans Unicode"/>
                <a:cs typeface="Lucida Sans Unicode"/>
              </a:rPr>
              <a:t>sedikit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95" dirty="0">
                <a:latin typeface="Lucida Sans Unicode"/>
                <a:cs typeface="Lucida Sans Unicode"/>
              </a:rPr>
              <a:t>pengeditan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2726771"/>
            <a:ext cx="11038205" cy="2929890"/>
          </a:xfrm>
          <a:prstGeom prst="rect">
            <a:avLst/>
          </a:prstGeom>
        </p:spPr>
        <p:txBody>
          <a:bodyPr vert="horz" wrap="square" lIns="0" tIns="5530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55"/>
              </a:spcBef>
              <a:tabLst>
                <a:tab pos="4140200" algn="l"/>
                <a:tab pos="6993255" algn="l"/>
              </a:tabLst>
            </a:pPr>
            <a:r>
              <a:rPr sz="7000" spc="-10" dirty="0"/>
              <a:t>Movement</a:t>
            </a:r>
            <a:r>
              <a:rPr sz="7000" dirty="0"/>
              <a:t>	</a:t>
            </a:r>
            <a:r>
              <a:rPr sz="7000" spc="-10" dirty="0"/>
              <a:t>selesai,</a:t>
            </a:r>
            <a:r>
              <a:rPr sz="7000" dirty="0"/>
              <a:t>	</a:t>
            </a:r>
            <a:r>
              <a:rPr sz="7000" spc="-10" dirty="0"/>
              <a:t>Sekarang..</a:t>
            </a:r>
            <a:endParaRPr sz="7000"/>
          </a:p>
          <a:p>
            <a:pPr marL="2694305" marR="2551430" algn="ctr">
              <a:lnSpc>
                <a:spcPct val="115199"/>
              </a:lnSpc>
              <a:spcBef>
                <a:spcPts val="1365"/>
              </a:spcBef>
            </a:pPr>
            <a:r>
              <a:rPr sz="3200" b="0" spc="200" dirty="0">
                <a:solidFill>
                  <a:srgbClr val="000000"/>
                </a:solidFill>
                <a:latin typeface="Lucida Sans Unicode"/>
                <a:cs typeface="Lucida Sans Unicode"/>
              </a:rPr>
              <a:t>Saatnya</a:t>
            </a:r>
            <a:r>
              <a:rPr sz="3200" b="0" spc="-17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kita</a:t>
            </a:r>
            <a:r>
              <a:rPr sz="3200" b="0" spc="-17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185" dirty="0">
                <a:solidFill>
                  <a:srgbClr val="000000"/>
                </a:solidFill>
                <a:latin typeface="Lucida Sans Unicode"/>
                <a:cs typeface="Lucida Sans Unicode"/>
              </a:rPr>
              <a:t>membuat</a:t>
            </a:r>
            <a:r>
              <a:rPr sz="3200" b="0" spc="-17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-10" dirty="0">
                <a:solidFill>
                  <a:srgbClr val="000000"/>
                </a:solidFill>
                <a:latin typeface="Lucida Sans Unicode"/>
                <a:cs typeface="Lucida Sans Unicode"/>
              </a:rPr>
              <a:t>logic </a:t>
            </a:r>
            <a:r>
              <a:rPr sz="3200" b="0" spc="130" dirty="0">
                <a:solidFill>
                  <a:srgbClr val="000000"/>
                </a:solidFill>
                <a:latin typeface="Lucida Sans Unicode"/>
                <a:cs typeface="Lucida Sans Unicode"/>
              </a:rPr>
              <a:t>menembakkan</a:t>
            </a:r>
            <a:r>
              <a:rPr sz="3200" b="0" spc="-14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-10" dirty="0">
                <a:solidFill>
                  <a:srgbClr val="000000"/>
                </a:solidFill>
                <a:latin typeface="Lucida Sans Unicode"/>
                <a:cs typeface="Lucida Sans Unicode"/>
              </a:rPr>
              <a:t>peluru..</a:t>
            </a:r>
            <a:endParaRPr sz="32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4" name="object 4"/>
            <p:cNvSpPr/>
            <p:nvPr/>
          </p:nvSpPr>
          <p:spPr>
            <a:xfrm>
              <a:off x="13609448" y="0"/>
              <a:ext cx="4678680" cy="7651115"/>
            </a:xfrm>
            <a:custGeom>
              <a:avLst/>
              <a:gdLst/>
              <a:ahLst/>
              <a:cxnLst/>
              <a:rect l="l" t="t" r="r" b="b"/>
              <a:pathLst>
                <a:path w="4678679" h="7651115">
                  <a:moveTo>
                    <a:pt x="4678552" y="7651068"/>
                  </a:moveTo>
                  <a:lnTo>
                    <a:pt x="0" y="2972516"/>
                  </a:lnTo>
                  <a:lnTo>
                    <a:pt x="2972517" y="0"/>
                  </a:lnTo>
                  <a:lnTo>
                    <a:pt x="4678552" y="0"/>
                  </a:lnTo>
                  <a:lnTo>
                    <a:pt x="4678552" y="7651068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651510" y="1014580"/>
              <a:ext cx="3916045" cy="3916045"/>
            </a:xfrm>
            <a:custGeom>
              <a:avLst/>
              <a:gdLst/>
              <a:ahLst/>
              <a:cxnLst/>
              <a:rect l="l" t="t" r="r" b="b"/>
              <a:pathLst>
                <a:path w="3916045" h="3916045">
                  <a:moveTo>
                    <a:pt x="1957937" y="3915874"/>
                  </a:moveTo>
                  <a:lnTo>
                    <a:pt x="0" y="1957937"/>
                  </a:lnTo>
                  <a:lnTo>
                    <a:pt x="1957937" y="0"/>
                  </a:lnTo>
                  <a:lnTo>
                    <a:pt x="3915874" y="1957937"/>
                  </a:lnTo>
                  <a:lnTo>
                    <a:pt x="1957937" y="3915874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675275" y="3971812"/>
              <a:ext cx="1868805" cy="1868805"/>
            </a:xfrm>
            <a:custGeom>
              <a:avLst/>
              <a:gdLst/>
              <a:ahLst/>
              <a:cxnLst/>
              <a:rect l="l" t="t" r="r" b="b"/>
              <a:pathLst>
                <a:path w="1868805" h="1868804">
                  <a:moveTo>
                    <a:pt x="934144" y="1868288"/>
                  </a:moveTo>
                  <a:lnTo>
                    <a:pt x="0" y="934144"/>
                  </a:lnTo>
                  <a:lnTo>
                    <a:pt x="934144" y="0"/>
                  </a:lnTo>
                  <a:lnTo>
                    <a:pt x="1868288" y="934144"/>
                  </a:lnTo>
                  <a:lnTo>
                    <a:pt x="934144" y="1868288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50966" y="3480431"/>
              <a:ext cx="1917064" cy="2851150"/>
            </a:xfrm>
            <a:custGeom>
              <a:avLst/>
              <a:gdLst/>
              <a:ahLst/>
              <a:cxnLst/>
              <a:rect l="l" t="t" r="r" b="b"/>
              <a:pathLst>
                <a:path w="1917065" h="2851150">
                  <a:moveTo>
                    <a:pt x="958453" y="2851050"/>
                  </a:moveTo>
                  <a:lnTo>
                    <a:pt x="0" y="1892597"/>
                  </a:lnTo>
                  <a:lnTo>
                    <a:pt x="467072" y="1425525"/>
                  </a:lnTo>
                  <a:lnTo>
                    <a:pt x="0" y="958453"/>
                  </a:lnTo>
                  <a:lnTo>
                    <a:pt x="958453" y="0"/>
                  </a:lnTo>
                  <a:lnTo>
                    <a:pt x="1006491" y="48038"/>
                  </a:lnTo>
                  <a:lnTo>
                    <a:pt x="958453" y="48038"/>
                  </a:lnTo>
                  <a:lnTo>
                    <a:pt x="48038" y="957874"/>
                  </a:lnTo>
                  <a:lnTo>
                    <a:pt x="491380" y="1401216"/>
                  </a:lnTo>
                  <a:lnTo>
                    <a:pt x="539419" y="1401216"/>
                  </a:lnTo>
                  <a:lnTo>
                    <a:pt x="515110" y="1425525"/>
                  </a:lnTo>
                  <a:lnTo>
                    <a:pt x="539419" y="1449833"/>
                  </a:lnTo>
                  <a:lnTo>
                    <a:pt x="491380" y="1449833"/>
                  </a:lnTo>
                  <a:lnTo>
                    <a:pt x="48038" y="1892597"/>
                  </a:lnTo>
                  <a:lnTo>
                    <a:pt x="958453" y="2803012"/>
                  </a:lnTo>
                  <a:lnTo>
                    <a:pt x="1006491" y="2803012"/>
                  </a:lnTo>
                  <a:lnTo>
                    <a:pt x="958453" y="2851050"/>
                  </a:lnTo>
                  <a:close/>
                </a:path>
                <a:path w="1917065" h="2851150">
                  <a:moveTo>
                    <a:pt x="1474142" y="1401216"/>
                  </a:moveTo>
                  <a:lnTo>
                    <a:pt x="1425525" y="1401216"/>
                  </a:lnTo>
                  <a:lnTo>
                    <a:pt x="1868867" y="958453"/>
                  </a:lnTo>
                  <a:lnTo>
                    <a:pt x="958453" y="48038"/>
                  </a:lnTo>
                  <a:lnTo>
                    <a:pt x="1006491" y="48038"/>
                  </a:lnTo>
                  <a:lnTo>
                    <a:pt x="1916905" y="958453"/>
                  </a:lnTo>
                  <a:lnTo>
                    <a:pt x="1474142" y="1401216"/>
                  </a:lnTo>
                  <a:close/>
                </a:path>
                <a:path w="1917065" h="2851150">
                  <a:moveTo>
                    <a:pt x="539419" y="1401216"/>
                  </a:moveTo>
                  <a:lnTo>
                    <a:pt x="491380" y="1401216"/>
                  </a:lnTo>
                  <a:lnTo>
                    <a:pt x="958453" y="934144"/>
                  </a:lnTo>
                  <a:lnTo>
                    <a:pt x="1006491" y="982182"/>
                  </a:lnTo>
                  <a:lnTo>
                    <a:pt x="958453" y="982182"/>
                  </a:lnTo>
                  <a:lnTo>
                    <a:pt x="539419" y="1401216"/>
                  </a:lnTo>
                  <a:close/>
                </a:path>
                <a:path w="1917065" h="2851150">
                  <a:moveTo>
                    <a:pt x="1006491" y="1868867"/>
                  </a:moveTo>
                  <a:lnTo>
                    <a:pt x="958453" y="1868867"/>
                  </a:lnTo>
                  <a:lnTo>
                    <a:pt x="1401795" y="1425525"/>
                  </a:lnTo>
                  <a:lnTo>
                    <a:pt x="958453" y="982182"/>
                  </a:lnTo>
                  <a:lnTo>
                    <a:pt x="1006491" y="982182"/>
                  </a:lnTo>
                  <a:lnTo>
                    <a:pt x="1425525" y="1401216"/>
                  </a:lnTo>
                  <a:lnTo>
                    <a:pt x="1474142" y="1401216"/>
                  </a:lnTo>
                  <a:lnTo>
                    <a:pt x="1449833" y="1425525"/>
                  </a:lnTo>
                  <a:lnTo>
                    <a:pt x="1474142" y="1449833"/>
                  </a:lnTo>
                  <a:lnTo>
                    <a:pt x="1425525" y="1449833"/>
                  </a:lnTo>
                  <a:lnTo>
                    <a:pt x="1006491" y="1868867"/>
                  </a:lnTo>
                  <a:close/>
                </a:path>
                <a:path w="1917065" h="2851150">
                  <a:moveTo>
                    <a:pt x="958453" y="1916905"/>
                  </a:moveTo>
                  <a:lnTo>
                    <a:pt x="491380" y="1449833"/>
                  </a:lnTo>
                  <a:lnTo>
                    <a:pt x="539419" y="1449833"/>
                  </a:lnTo>
                  <a:lnTo>
                    <a:pt x="958453" y="1868867"/>
                  </a:lnTo>
                  <a:lnTo>
                    <a:pt x="1006491" y="1868867"/>
                  </a:lnTo>
                  <a:lnTo>
                    <a:pt x="958453" y="1916905"/>
                  </a:lnTo>
                  <a:close/>
                </a:path>
                <a:path w="1917065" h="2851150">
                  <a:moveTo>
                    <a:pt x="1006491" y="2803012"/>
                  </a:moveTo>
                  <a:lnTo>
                    <a:pt x="958453" y="2803012"/>
                  </a:lnTo>
                  <a:lnTo>
                    <a:pt x="1868867" y="1893176"/>
                  </a:lnTo>
                  <a:lnTo>
                    <a:pt x="1425525" y="1449833"/>
                  </a:lnTo>
                  <a:lnTo>
                    <a:pt x="1474142" y="1449833"/>
                  </a:lnTo>
                  <a:lnTo>
                    <a:pt x="1916906" y="1892597"/>
                  </a:lnTo>
                  <a:lnTo>
                    <a:pt x="1006491" y="280301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7509896"/>
              <a:ext cx="16303625" cy="2777490"/>
            </a:xfrm>
            <a:custGeom>
              <a:avLst/>
              <a:gdLst/>
              <a:ahLst/>
              <a:cxnLst/>
              <a:rect l="l" t="t" r="r" b="b"/>
              <a:pathLst>
                <a:path w="16303625" h="2777490">
                  <a:moveTo>
                    <a:pt x="0" y="0"/>
                  </a:moveTo>
                  <a:lnTo>
                    <a:pt x="16303501" y="0"/>
                  </a:lnTo>
                  <a:lnTo>
                    <a:pt x="16303501" y="2777103"/>
                  </a:lnTo>
                  <a:lnTo>
                    <a:pt x="0" y="2777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393525" y="5094754"/>
              <a:ext cx="6173470" cy="5192395"/>
            </a:xfrm>
            <a:custGeom>
              <a:avLst/>
              <a:gdLst/>
              <a:ahLst/>
              <a:cxnLst/>
              <a:rect l="l" t="t" r="r" b="b"/>
              <a:pathLst>
                <a:path w="6173470" h="5192395">
                  <a:moveTo>
                    <a:pt x="0" y="5192245"/>
                  </a:moveTo>
                  <a:lnTo>
                    <a:pt x="1961841" y="5192245"/>
                  </a:lnTo>
                  <a:lnTo>
                    <a:pt x="6173184" y="981088"/>
                  </a:lnTo>
                  <a:lnTo>
                    <a:pt x="5192096" y="0"/>
                  </a:lnTo>
                  <a:lnTo>
                    <a:pt x="0" y="5192245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398879" y="4721072"/>
              <a:ext cx="3889375" cy="5566410"/>
            </a:xfrm>
            <a:custGeom>
              <a:avLst/>
              <a:gdLst/>
              <a:ahLst/>
              <a:cxnLst/>
              <a:rect l="l" t="t" r="r" b="b"/>
              <a:pathLst>
                <a:path w="3889375" h="5566409">
                  <a:moveTo>
                    <a:pt x="3889108" y="1819795"/>
                  </a:moveTo>
                  <a:lnTo>
                    <a:pt x="780237" y="4928565"/>
                  </a:lnTo>
                  <a:lnTo>
                    <a:pt x="1417599" y="5565927"/>
                  </a:lnTo>
                  <a:lnTo>
                    <a:pt x="2105037" y="5565927"/>
                  </a:lnTo>
                  <a:lnTo>
                    <a:pt x="3889108" y="3781856"/>
                  </a:lnTo>
                  <a:lnTo>
                    <a:pt x="3889108" y="1819795"/>
                  </a:lnTo>
                  <a:close/>
                </a:path>
                <a:path w="3889375" h="5566409">
                  <a:moveTo>
                    <a:pt x="3889108" y="0"/>
                  </a:moveTo>
                  <a:lnTo>
                    <a:pt x="0" y="3889121"/>
                  </a:lnTo>
                  <a:lnTo>
                    <a:pt x="394093" y="4283214"/>
                  </a:lnTo>
                  <a:lnTo>
                    <a:pt x="3889108" y="788390"/>
                  </a:lnTo>
                  <a:lnTo>
                    <a:pt x="3889108" y="0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07023" y="6941692"/>
              <a:ext cx="5281295" cy="3345815"/>
            </a:xfrm>
            <a:custGeom>
              <a:avLst/>
              <a:gdLst/>
              <a:ahLst/>
              <a:cxnLst/>
              <a:rect l="l" t="t" r="r" b="b"/>
              <a:pathLst>
                <a:path w="5281295" h="3345815">
                  <a:moveTo>
                    <a:pt x="4326217" y="981087"/>
                  </a:moveTo>
                  <a:lnTo>
                    <a:pt x="3345129" y="0"/>
                  </a:lnTo>
                  <a:lnTo>
                    <a:pt x="0" y="3345307"/>
                  </a:lnTo>
                  <a:lnTo>
                    <a:pt x="1961946" y="3345307"/>
                  </a:lnTo>
                  <a:lnTo>
                    <a:pt x="4326217" y="981087"/>
                  </a:lnTo>
                  <a:close/>
                </a:path>
                <a:path w="5281295" h="3345815">
                  <a:moveTo>
                    <a:pt x="5280965" y="2253145"/>
                  </a:moveTo>
                  <a:lnTo>
                    <a:pt x="4188866" y="3345307"/>
                  </a:lnTo>
                  <a:lnTo>
                    <a:pt x="5280965" y="3345307"/>
                  </a:lnTo>
                  <a:lnTo>
                    <a:pt x="5280965" y="2253145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1308239"/>
            <a:ext cx="9267825" cy="8978900"/>
            <a:chOff x="0" y="1308239"/>
            <a:chExt cx="9267825" cy="89789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7666" y="1308239"/>
              <a:ext cx="8496299" cy="676274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7694571"/>
              <a:ext cx="4640580" cy="2592705"/>
            </a:xfrm>
            <a:custGeom>
              <a:avLst/>
              <a:gdLst/>
              <a:ahLst/>
              <a:cxnLst/>
              <a:rect l="l" t="t" r="r" b="b"/>
              <a:pathLst>
                <a:path w="4640580" h="2592704">
                  <a:moveTo>
                    <a:pt x="0" y="0"/>
                  </a:moveTo>
                  <a:lnTo>
                    <a:pt x="4640490" y="0"/>
                  </a:lnTo>
                  <a:lnTo>
                    <a:pt x="4640490" y="2592428"/>
                  </a:lnTo>
                  <a:lnTo>
                    <a:pt x="0" y="2592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3693" y="9227916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46421" y="322174"/>
            <a:ext cx="7104380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47035" algn="l"/>
              </a:tabLst>
            </a:pPr>
            <a:r>
              <a:rPr spc="-10" dirty="0"/>
              <a:t>Logic</a:t>
            </a:r>
            <a:r>
              <a:rPr dirty="0"/>
              <a:t>	</a:t>
            </a:r>
            <a:r>
              <a:rPr spc="-80" dirty="0"/>
              <a:t>Shooting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131300" y="2098225"/>
            <a:ext cx="7947659" cy="7331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  <a:tabLst>
                <a:tab pos="3477260" algn="l"/>
              </a:tabLst>
            </a:pPr>
            <a:r>
              <a:rPr sz="3200" spc="-150" dirty="0">
                <a:latin typeface="Lucida Sans Unicode"/>
                <a:cs typeface="Lucida Sans Unicode"/>
              </a:rPr>
              <a:t>Di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sprite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114" dirty="0">
                <a:latin typeface="Lucida Sans Unicode"/>
                <a:cs typeface="Lucida Sans Unicode"/>
              </a:rPr>
              <a:t>player1,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70" dirty="0">
                <a:latin typeface="Lucida Sans Unicode"/>
                <a:cs typeface="Lucida Sans Unicode"/>
              </a:rPr>
              <a:t>menghindari </a:t>
            </a:r>
            <a:r>
              <a:rPr sz="3200" spc="140" dirty="0">
                <a:latin typeface="Lucida Sans Unicode"/>
                <a:cs typeface="Lucida Sans Unicode"/>
              </a:rPr>
              <a:t>temakan</a:t>
            </a:r>
            <a:r>
              <a:rPr sz="3200" spc="-65" dirty="0">
                <a:latin typeface="Lucida Sans Unicode"/>
                <a:cs typeface="Lucida Sans Unicode"/>
              </a:rPr>
              <a:t> </a:t>
            </a:r>
            <a:r>
              <a:rPr sz="3200" spc="210" dirty="0">
                <a:latin typeface="Lucida Sans Unicode"/>
                <a:cs typeface="Lucida Sans Unicode"/>
              </a:rPr>
              <a:t>spam</a:t>
            </a:r>
            <a:r>
              <a:rPr sz="3200" spc="-60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6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beruntun</a:t>
            </a:r>
            <a:r>
              <a:rPr sz="3200" spc="-65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kita </a:t>
            </a:r>
            <a:r>
              <a:rPr sz="3200" dirty="0">
                <a:latin typeface="Lucida Sans Unicode"/>
                <a:cs typeface="Lucida Sans Unicode"/>
              </a:rPr>
              <a:t>perlu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75" dirty="0">
                <a:latin typeface="Lucida Sans Unicode"/>
                <a:cs typeface="Lucida Sans Unicode"/>
              </a:rPr>
              <a:t>melakukan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140" dirty="0">
                <a:latin typeface="Lucida Sans Unicode"/>
                <a:cs typeface="Lucida Sans Unicode"/>
              </a:rPr>
              <a:t>ballance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160" dirty="0">
                <a:latin typeface="Lucida Sans Unicode"/>
                <a:cs typeface="Lucida Sans Unicode"/>
              </a:rPr>
              <a:t>dengan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30" dirty="0">
                <a:latin typeface="Lucida Sans Unicode"/>
                <a:cs typeface="Lucida Sans Unicode"/>
              </a:rPr>
              <a:t>set </a:t>
            </a:r>
            <a:r>
              <a:rPr sz="3200" spc="-80" dirty="0">
                <a:latin typeface="Lucida Sans Unicode"/>
                <a:cs typeface="Lucida Sans Unicode"/>
              </a:rPr>
              <a:t>timer..</a:t>
            </a:r>
            <a:r>
              <a:rPr sz="3200" spc="-175" dirty="0">
                <a:latin typeface="Lucida Sans Unicode"/>
                <a:cs typeface="Lucida Sans Unicode"/>
              </a:rPr>
              <a:t> </a:t>
            </a:r>
            <a:r>
              <a:rPr sz="3200" spc="-25" dirty="0">
                <a:latin typeface="Lucida Sans Unicode"/>
                <a:cs typeface="Lucida Sans Unicode"/>
              </a:rPr>
              <a:t>disini</a:t>
            </a:r>
            <a:r>
              <a:rPr sz="3200" spc="-190" dirty="0">
                <a:latin typeface="Lucida Sans Unicode"/>
                <a:cs typeface="Lucida Sans Unicode"/>
              </a:rPr>
              <a:t> </a:t>
            </a:r>
            <a:r>
              <a:rPr sz="3200" spc="35" dirty="0">
                <a:latin typeface="Lucida Sans Unicode"/>
                <a:cs typeface="Lucida Sans Unicode"/>
              </a:rPr>
              <a:t>aku</a:t>
            </a:r>
            <a:r>
              <a:rPr sz="3200" dirty="0">
                <a:latin typeface="Lucida Sans Unicode"/>
                <a:cs typeface="Lucida Sans Unicode"/>
              </a:rPr>
              <a:t>	</a:t>
            </a:r>
            <a:r>
              <a:rPr sz="3200" spc="75" dirty="0">
                <a:latin typeface="Lucida Sans Unicode"/>
                <a:cs typeface="Lucida Sans Unicode"/>
              </a:rPr>
              <a:t>melakukan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30" dirty="0">
                <a:latin typeface="Lucida Sans Unicode"/>
                <a:cs typeface="Lucida Sans Unicode"/>
              </a:rPr>
              <a:t>set </a:t>
            </a:r>
            <a:r>
              <a:rPr sz="3200" spc="95" dirty="0">
                <a:latin typeface="Lucida Sans Unicode"/>
                <a:cs typeface="Lucida Sans Unicode"/>
              </a:rPr>
              <a:t>variable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spc="-75" dirty="0">
                <a:latin typeface="Lucida Sans Unicode"/>
                <a:cs typeface="Lucida Sans Unicode"/>
              </a:rPr>
              <a:t>player1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bullet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timer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ke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-190" dirty="0">
                <a:latin typeface="Lucida Sans Unicode"/>
                <a:cs typeface="Lucida Sans Unicode"/>
              </a:rPr>
              <a:t>5.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selain </a:t>
            </a:r>
            <a:r>
              <a:rPr sz="3200" spc="-135" dirty="0">
                <a:latin typeface="Lucida Sans Unicode"/>
                <a:cs typeface="Lucida Sans Unicode"/>
              </a:rPr>
              <a:t>itu,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aku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juga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14" dirty="0">
                <a:latin typeface="Lucida Sans Unicode"/>
                <a:cs typeface="Lucida Sans Unicode"/>
              </a:rPr>
              <a:t>mengatur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lokasi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bullet </a:t>
            </a:r>
            <a:r>
              <a:rPr sz="3200" spc="185" dirty="0">
                <a:latin typeface="Lucida Sans Unicode"/>
                <a:cs typeface="Lucida Sans Unicode"/>
              </a:rPr>
              <a:t>saat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70" dirty="0">
                <a:latin typeface="Lucida Sans Unicode"/>
                <a:cs typeface="Lucida Sans Unicode"/>
              </a:rPr>
              <a:t>pertama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kali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45" dirty="0">
                <a:latin typeface="Lucida Sans Unicode"/>
                <a:cs typeface="Lucida Sans Unicode"/>
              </a:rPr>
              <a:t>spawn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logic </a:t>
            </a:r>
            <a:r>
              <a:rPr sz="3200" spc="185" dirty="0">
                <a:latin typeface="Lucida Sans Unicode"/>
                <a:cs typeface="Lucida Sans Unicode"/>
              </a:rPr>
              <a:t>dimana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-35" dirty="0">
                <a:latin typeface="Lucida Sans Unicode"/>
                <a:cs typeface="Lucida Sans Unicode"/>
              </a:rPr>
              <a:t>jika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30" dirty="0">
                <a:latin typeface="Lucida Sans Unicode"/>
                <a:cs typeface="Lucida Sans Unicode"/>
              </a:rPr>
              <a:t>GameActive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45" dirty="0">
                <a:latin typeface="Lucida Sans Unicode"/>
                <a:cs typeface="Lucida Sans Unicode"/>
              </a:rPr>
              <a:t>(true)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65" dirty="0">
                <a:latin typeface="Lucida Sans Unicode"/>
                <a:cs typeface="Lucida Sans Unicode"/>
              </a:rPr>
              <a:t>dan </a:t>
            </a:r>
            <a:r>
              <a:rPr sz="3200" dirty="0">
                <a:latin typeface="Lucida Sans Unicode"/>
                <a:cs typeface="Lucida Sans Unicode"/>
              </a:rPr>
              <a:t>timer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-85" dirty="0">
                <a:latin typeface="Lucida Sans Unicode"/>
                <a:cs typeface="Lucida Sans Unicode"/>
              </a:rPr>
              <a:t>Player1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bullet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timer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-254" dirty="0">
                <a:latin typeface="Lucida Sans Unicode"/>
                <a:cs typeface="Lucida Sans Unicode"/>
              </a:rPr>
              <a:t>=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0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75" dirty="0">
                <a:latin typeface="Lucida Sans Unicode"/>
                <a:cs typeface="Lucida Sans Unicode"/>
              </a:rPr>
              <a:t>maka, </a:t>
            </a:r>
            <a:r>
              <a:rPr sz="3200" spc="85" dirty="0">
                <a:latin typeface="Lucida Sans Unicode"/>
                <a:cs typeface="Lucida Sans Unicode"/>
              </a:rPr>
              <a:t>spasi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bisa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ditekan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85" dirty="0">
                <a:latin typeface="Lucida Sans Unicode"/>
                <a:cs typeface="Lucida Sans Unicode"/>
              </a:rPr>
              <a:t>dimana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20" dirty="0">
                <a:latin typeface="Lucida Sans Unicode"/>
                <a:cs typeface="Lucida Sans Unicode"/>
              </a:rPr>
              <a:t>akan menciptakan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90" dirty="0">
                <a:latin typeface="Lucida Sans Unicode"/>
                <a:cs typeface="Lucida Sans Unicode"/>
              </a:rPr>
              <a:t>clone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dari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-75" dirty="0">
                <a:latin typeface="Lucida Sans Unicode"/>
                <a:cs typeface="Lucida Sans Unicode"/>
              </a:rPr>
              <a:t>player1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bullet </a:t>
            </a:r>
            <a:r>
              <a:rPr sz="3200" spc="65" dirty="0">
                <a:latin typeface="Lucida Sans Unicode"/>
                <a:cs typeface="Lucida Sans Unicode"/>
              </a:rPr>
              <a:t>kembali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14" dirty="0">
                <a:latin typeface="Lucida Sans Unicode"/>
                <a:cs typeface="Lucida Sans Unicode"/>
              </a:rPr>
              <a:t>mengatur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-90" dirty="0">
                <a:latin typeface="Lucida Sans Unicode"/>
                <a:cs typeface="Lucida Sans Unicode"/>
              </a:rPr>
              <a:t>isi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95" dirty="0">
                <a:latin typeface="Lucida Sans Unicode"/>
                <a:cs typeface="Lucida Sans Unicode"/>
              </a:rPr>
              <a:t>variable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Player1 </a:t>
            </a:r>
            <a:r>
              <a:rPr sz="3200" dirty="0">
                <a:latin typeface="Lucida Sans Unicode"/>
                <a:cs typeface="Lucida Sans Unicode"/>
              </a:rPr>
              <a:t>bullet</a:t>
            </a:r>
            <a:r>
              <a:rPr sz="3200" spc="-12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timer</a:t>
            </a:r>
            <a:r>
              <a:rPr sz="3200" spc="-12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ke</a:t>
            </a:r>
            <a:r>
              <a:rPr sz="3200" spc="-120" dirty="0">
                <a:latin typeface="Lucida Sans Unicode"/>
                <a:cs typeface="Lucida Sans Unicode"/>
              </a:rPr>
              <a:t> </a:t>
            </a:r>
            <a:r>
              <a:rPr sz="3200" spc="-50" dirty="0">
                <a:latin typeface="Lucida Sans Unicode"/>
                <a:cs typeface="Lucida Sans Unicode"/>
              </a:rPr>
              <a:t>5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7690376"/>
            <a:ext cx="9267825" cy="2597150"/>
            <a:chOff x="0" y="7690376"/>
            <a:chExt cx="9267825" cy="2597150"/>
          </a:xfrm>
        </p:grpSpPr>
        <p:sp>
          <p:nvSpPr>
            <p:cNvPr id="5" name="object 5"/>
            <p:cNvSpPr/>
            <p:nvPr/>
          </p:nvSpPr>
          <p:spPr>
            <a:xfrm>
              <a:off x="0" y="7694571"/>
              <a:ext cx="4640580" cy="2592705"/>
            </a:xfrm>
            <a:custGeom>
              <a:avLst/>
              <a:gdLst/>
              <a:ahLst/>
              <a:cxnLst/>
              <a:rect l="l" t="t" r="r" b="b"/>
              <a:pathLst>
                <a:path w="4640580" h="2592704">
                  <a:moveTo>
                    <a:pt x="0" y="0"/>
                  </a:moveTo>
                  <a:lnTo>
                    <a:pt x="4640490" y="0"/>
                  </a:lnTo>
                  <a:lnTo>
                    <a:pt x="4640490" y="2592428"/>
                  </a:lnTo>
                  <a:lnTo>
                    <a:pt x="0" y="2592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83693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4271" y="1889323"/>
            <a:ext cx="4962524" cy="73723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38830" y="614032"/>
            <a:ext cx="10466070" cy="6807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spc="75" dirty="0">
                <a:latin typeface="Lucida Sans Unicode"/>
                <a:cs typeface="Lucida Sans Unicode"/>
              </a:rPr>
              <a:t>Selain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114" dirty="0">
                <a:latin typeface="Lucida Sans Unicode"/>
                <a:cs typeface="Lucida Sans Unicode"/>
              </a:rPr>
              <a:t>mengatur</a:t>
            </a:r>
            <a:r>
              <a:rPr sz="3200" spc="-12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logic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awal</a:t>
            </a:r>
            <a:r>
              <a:rPr sz="3200" spc="-12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</a:t>
            </a:r>
            <a:r>
              <a:rPr sz="3200" spc="-120" dirty="0">
                <a:latin typeface="Lucida Sans Unicode"/>
                <a:cs typeface="Lucida Sans Unicode"/>
              </a:rPr>
              <a:t> </a:t>
            </a:r>
            <a:r>
              <a:rPr sz="3200" spc="95" dirty="0">
                <a:latin typeface="Lucida Sans Unicode"/>
                <a:cs typeface="Lucida Sans Unicode"/>
              </a:rPr>
              <a:t>menembak,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kita </a:t>
            </a:r>
            <a:r>
              <a:rPr sz="3200" spc="100" dirty="0">
                <a:latin typeface="Lucida Sans Unicode"/>
                <a:cs typeface="Lucida Sans Unicode"/>
              </a:rPr>
              <a:t>juga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perlu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menambahkan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logic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-75" dirty="0">
                <a:latin typeface="Lucida Sans Unicode"/>
                <a:cs typeface="Lucida Sans Unicode"/>
              </a:rPr>
              <a:t>player1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bullet </a:t>
            </a:r>
            <a:r>
              <a:rPr sz="3200" dirty="0">
                <a:latin typeface="Lucida Sans Unicode"/>
                <a:cs typeface="Lucida Sans Unicode"/>
              </a:rPr>
              <a:t>timer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95" dirty="0">
                <a:latin typeface="Lucida Sans Unicode"/>
                <a:cs typeface="Lucida Sans Unicode"/>
              </a:rPr>
              <a:t>agar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berkurang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90" dirty="0">
                <a:latin typeface="Lucida Sans Unicode"/>
                <a:cs typeface="Lucida Sans Unicode"/>
              </a:rPr>
              <a:t>setiap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detik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dari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5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110" dirty="0">
                <a:latin typeface="Lucida Sans Unicode"/>
                <a:cs typeface="Lucida Sans Unicode"/>
              </a:rPr>
              <a:t>hingga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-25" dirty="0">
                <a:latin typeface="Lucida Sans Unicode"/>
                <a:cs typeface="Lucida Sans Unicode"/>
              </a:rPr>
              <a:t>0. </a:t>
            </a:r>
            <a:r>
              <a:rPr sz="3200" spc="-30" dirty="0">
                <a:latin typeface="Lucida Sans Unicode"/>
                <a:cs typeface="Lucida Sans Unicode"/>
              </a:rPr>
              <a:t>jadi,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85" dirty="0">
                <a:latin typeface="Lucida Sans Unicode"/>
                <a:cs typeface="Lucida Sans Unicode"/>
              </a:rPr>
              <a:t>saat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35" dirty="0">
                <a:latin typeface="Lucida Sans Unicode"/>
                <a:cs typeface="Lucida Sans Unicode"/>
              </a:rPr>
              <a:t>menerima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55" dirty="0">
                <a:latin typeface="Lucida Sans Unicode"/>
                <a:cs typeface="Lucida Sans Unicode"/>
              </a:rPr>
              <a:t>pesan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35" dirty="0">
                <a:latin typeface="Lucida Sans Unicode"/>
                <a:cs typeface="Lucida Sans Unicode"/>
              </a:rPr>
              <a:t>broadcast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“play”. untuk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25" dirty="0">
                <a:latin typeface="Lucida Sans Unicode"/>
                <a:cs typeface="Lucida Sans Unicode"/>
              </a:rPr>
              <a:t>selamanya,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spc="-35" dirty="0">
                <a:latin typeface="Lucida Sans Unicode"/>
                <a:cs typeface="Lucida Sans Unicode"/>
              </a:rPr>
              <a:t>jika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-65" dirty="0">
                <a:latin typeface="Lucida Sans Unicode"/>
                <a:cs typeface="Lucida Sans Unicode"/>
              </a:rPr>
              <a:t>“player1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bullet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timer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tidak </a:t>
            </a:r>
            <a:r>
              <a:rPr sz="3200" dirty="0">
                <a:latin typeface="Lucida Sans Unicode"/>
                <a:cs typeface="Lucida Sans Unicode"/>
              </a:rPr>
              <a:t>bernilai</a:t>
            </a:r>
            <a:r>
              <a:rPr sz="3200" spc="-11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0”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maka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70" dirty="0">
                <a:latin typeface="Lucida Sans Unicode"/>
                <a:cs typeface="Lucida Sans Unicode"/>
              </a:rPr>
              <a:t>tunggu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185" dirty="0">
                <a:latin typeface="Lucida Sans Unicode"/>
                <a:cs typeface="Lucida Sans Unicode"/>
              </a:rPr>
              <a:t>selama</a:t>
            </a:r>
            <a:r>
              <a:rPr sz="3200" spc="-110" dirty="0">
                <a:latin typeface="Lucida Sans Unicode"/>
                <a:cs typeface="Lucida Sans Unicode"/>
              </a:rPr>
              <a:t> </a:t>
            </a:r>
            <a:r>
              <a:rPr sz="3200" spc="-1015" dirty="0">
                <a:latin typeface="Lucida Sans Unicode"/>
                <a:cs typeface="Lucida Sans Unicode"/>
              </a:rPr>
              <a:t>1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-125" dirty="0">
                <a:latin typeface="Lucida Sans Unicode"/>
                <a:cs typeface="Lucida Sans Unicode"/>
              </a:rPr>
              <a:t>detik..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lalu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jika </a:t>
            </a:r>
            <a:r>
              <a:rPr sz="3200" spc="130" dirty="0">
                <a:latin typeface="Lucida Sans Unicode"/>
                <a:cs typeface="Lucida Sans Unicode"/>
              </a:rPr>
              <a:t>GameActive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254" dirty="0">
                <a:latin typeface="Lucida Sans Unicode"/>
                <a:cs typeface="Lucida Sans Unicode"/>
              </a:rPr>
              <a:t>=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-1015" dirty="0">
                <a:latin typeface="Lucida Sans Unicode"/>
                <a:cs typeface="Lucida Sans Unicode"/>
              </a:rPr>
              <a:t>1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(True)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maka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40" dirty="0">
                <a:latin typeface="Lucida Sans Unicode"/>
                <a:cs typeface="Lucida Sans Unicode"/>
              </a:rPr>
              <a:t>akan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50" dirty="0">
                <a:latin typeface="Lucida Sans Unicode"/>
                <a:cs typeface="Lucida Sans Unicode"/>
              </a:rPr>
              <a:t>mengubah </a:t>
            </a:r>
            <a:r>
              <a:rPr sz="3200" dirty="0">
                <a:latin typeface="Lucida Sans Unicode"/>
                <a:cs typeface="Lucida Sans Unicode"/>
              </a:rPr>
              <a:t>nilai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dari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-65" dirty="0">
                <a:latin typeface="Lucida Sans Unicode"/>
                <a:cs typeface="Lucida Sans Unicode"/>
              </a:rPr>
              <a:t>“player1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bullet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timer”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berkurang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-1065" dirty="0">
                <a:latin typeface="Lucida Sans Unicode"/>
                <a:cs typeface="Lucida Sans Unicode"/>
              </a:rPr>
              <a:t>1</a:t>
            </a:r>
            <a:endParaRPr sz="3200">
              <a:latin typeface="Lucida Sans Unicode"/>
              <a:cs typeface="Lucida Sans Unicode"/>
            </a:endParaRPr>
          </a:p>
          <a:p>
            <a:pPr marL="12700" marR="73025" algn="just">
              <a:lnSpc>
                <a:spcPct val="115199"/>
              </a:lnSpc>
              <a:spcBef>
                <a:spcPts val="4730"/>
              </a:spcBef>
            </a:pPr>
            <a:r>
              <a:rPr sz="3200" spc="-90" dirty="0">
                <a:latin typeface="Lucida Sans Unicode"/>
                <a:cs typeface="Lucida Sans Unicode"/>
              </a:rPr>
              <a:t>Aku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juga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menambahkan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lagi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deklarasi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25" dirty="0">
                <a:latin typeface="Lucida Sans Unicode"/>
                <a:cs typeface="Lucida Sans Unicode"/>
              </a:rPr>
              <a:t>untuk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lokasi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player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1015" dirty="0">
                <a:latin typeface="Lucida Sans Unicode"/>
                <a:cs typeface="Lucida Sans Unicode"/>
              </a:rPr>
              <a:t>1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95" dirty="0">
                <a:latin typeface="Lucida Sans Unicode"/>
                <a:cs typeface="Lucida Sans Unicode"/>
              </a:rPr>
              <a:t>agar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35" dirty="0">
                <a:latin typeface="Lucida Sans Unicode"/>
                <a:cs typeface="Lucida Sans Unicode"/>
              </a:rPr>
              <a:t>tracking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5" dirty="0">
                <a:latin typeface="Lucida Sans Unicode"/>
                <a:cs typeface="Lucida Sans Unicode"/>
              </a:rPr>
              <a:t>koordinat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75" dirty="0">
                <a:latin typeface="Lucida Sans Unicode"/>
                <a:cs typeface="Lucida Sans Unicode"/>
              </a:rPr>
              <a:t>semakin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akurat,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80" dirty="0">
                <a:latin typeface="Lucida Sans Unicode"/>
                <a:cs typeface="Lucida Sans Unicode"/>
              </a:rPr>
              <a:t>ini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55" dirty="0">
                <a:latin typeface="Lucida Sans Unicode"/>
                <a:cs typeface="Lucida Sans Unicode"/>
              </a:rPr>
              <a:t>penting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25" dirty="0">
                <a:latin typeface="Lucida Sans Unicode"/>
                <a:cs typeface="Lucida Sans Unicode"/>
              </a:rPr>
              <a:t>untuk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50" dirty="0">
                <a:latin typeface="Lucida Sans Unicode"/>
                <a:cs typeface="Lucida Sans Unicode"/>
              </a:rPr>
              <a:t>penerapan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14" dirty="0">
                <a:latin typeface="Lucida Sans Unicode"/>
                <a:cs typeface="Lucida Sans Unicode"/>
              </a:rPr>
              <a:t>asset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05" dirty="0">
                <a:latin typeface="Lucida Sans Unicode"/>
                <a:cs typeface="Lucida Sans Unicode"/>
              </a:rPr>
              <a:t>ledakan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5" dirty="0">
                <a:latin typeface="Lucida Sans Unicode"/>
                <a:cs typeface="Lucida Sans Unicode"/>
              </a:rPr>
              <a:t>nantinya..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74" y="5495272"/>
            <a:ext cx="8727440" cy="4792345"/>
            <a:chOff x="7074" y="5495272"/>
            <a:chExt cx="8727440" cy="4792345"/>
          </a:xfrm>
        </p:grpSpPr>
        <p:sp>
          <p:nvSpPr>
            <p:cNvPr id="3" name="object 3"/>
            <p:cNvSpPr/>
            <p:nvPr/>
          </p:nvSpPr>
          <p:spPr>
            <a:xfrm>
              <a:off x="1221355" y="6530444"/>
              <a:ext cx="7513320" cy="3756660"/>
            </a:xfrm>
            <a:custGeom>
              <a:avLst/>
              <a:gdLst/>
              <a:ahLst/>
              <a:cxnLst/>
              <a:rect l="l" t="t" r="r" b="b"/>
              <a:pathLst>
                <a:path w="7513320" h="3756659">
                  <a:moveTo>
                    <a:pt x="7513109" y="3756555"/>
                  </a:moveTo>
                  <a:lnTo>
                    <a:pt x="0" y="3756555"/>
                  </a:lnTo>
                  <a:lnTo>
                    <a:pt x="3756554" y="0"/>
                  </a:lnTo>
                  <a:lnTo>
                    <a:pt x="7513109" y="3756555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74" y="8497580"/>
              <a:ext cx="1789430" cy="1789430"/>
            </a:xfrm>
            <a:custGeom>
              <a:avLst/>
              <a:gdLst/>
              <a:ahLst/>
              <a:cxnLst/>
              <a:rect l="l" t="t" r="r" b="b"/>
              <a:pathLst>
                <a:path w="1789430" h="1789429">
                  <a:moveTo>
                    <a:pt x="1789419" y="1789419"/>
                  </a:moveTo>
                  <a:lnTo>
                    <a:pt x="265166" y="1789419"/>
                  </a:lnTo>
                  <a:lnTo>
                    <a:pt x="0" y="1524252"/>
                  </a:lnTo>
                  <a:lnTo>
                    <a:pt x="0" y="0"/>
                  </a:lnTo>
                  <a:lnTo>
                    <a:pt x="1789419" y="1789419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74" y="5495272"/>
              <a:ext cx="3765550" cy="4730115"/>
            </a:xfrm>
            <a:custGeom>
              <a:avLst/>
              <a:gdLst/>
              <a:ahLst/>
              <a:cxnLst/>
              <a:rect l="l" t="t" r="r" b="b"/>
              <a:pathLst>
                <a:path w="3765550" h="4730115">
                  <a:moveTo>
                    <a:pt x="2801153" y="4729531"/>
                  </a:moveTo>
                  <a:lnTo>
                    <a:pt x="0" y="1928377"/>
                  </a:lnTo>
                  <a:lnTo>
                    <a:pt x="0" y="0"/>
                  </a:lnTo>
                  <a:lnTo>
                    <a:pt x="3765418" y="3765418"/>
                  </a:lnTo>
                  <a:lnTo>
                    <a:pt x="2945506" y="4585179"/>
                  </a:lnTo>
                  <a:lnTo>
                    <a:pt x="2913091" y="4617897"/>
                  </a:lnTo>
                  <a:lnTo>
                    <a:pt x="2801153" y="4729531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613" y="8430629"/>
              <a:ext cx="3187065" cy="1856739"/>
            </a:xfrm>
            <a:custGeom>
              <a:avLst/>
              <a:gdLst/>
              <a:ahLst/>
              <a:cxnLst/>
              <a:rect l="l" t="t" r="r" b="b"/>
              <a:pathLst>
                <a:path w="3187065" h="1856740">
                  <a:moveTo>
                    <a:pt x="3187042" y="1856369"/>
                  </a:moveTo>
                  <a:lnTo>
                    <a:pt x="525506" y="1856369"/>
                  </a:lnTo>
                  <a:lnTo>
                    <a:pt x="0" y="1330824"/>
                  </a:lnTo>
                  <a:lnTo>
                    <a:pt x="1330824" y="0"/>
                  </a:lnTo>
                  <a:lnTo>
                    <a:pt x="3187042" y="1856369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73" y="8069833"/>
              <a:ext cx="3418204" cy="2217420"/>
            </a:xfrm>
            <a:custGeom>
              <a:avLst/>
              <a:gdLst/>
              <a:ahLst/>
              <a:cxnLst/>
              <a:rect l="l" t="t" r="r" b="b"/>
              <a:pathLst>
                <a:path w="3418204" h="2217420">
                  <a:moveTo>
                    <a:pt x="1277289" y="2217166"/>
                  </a:moveTo>
                  <a:lnTo>
                    <a:pt x="0" y="939876"/>
                  </a:lnTo>
                  <a:lnTo>
                    <a:pt x="0" y="1005154"/>
                  </a:lnTo>
                  <a:lnTo>
                    <a:pt x="1212138" y="2217166"/>
                  </a:lnTo>
                  <a:lnTo>
                    <a:pt x="1277289" y="2217166"/>
                  </a:lnTo>
                  <a:close/>
                </a:path>
                <a:path w="3418204" h="2217420">
                  <a:moveTo>
                    <a:pt x="3152051" y="2217166"/>
                  </a:moveTo>
                  <a:lnTo>
                    <a:pt x="934872" y="0"/>
                  </a:lnTo>
                  <a:lnTo>
                    <a:pt x="902309" y="32715"/>
                  </a:lnTo>
                  <a:lnTo>
                    <a:pt x="3086836" y="2217166"/>
                  </a:lnTo>
                  <a:lnTo>
                    <a:pt x="3152051" y="2217166"/>
                  </a:lnTo>
                  <a:close/>
                </a:path>
                <a:path w="3418204" h="2217420">
                  <a:moveTo>
                    <a:pt x="3417722" y="2217166"/>
                  </a:moveTo>
                  <a:lnTo>
                    <a:pt x="3407486" y="2206929"/>
                  </a:lnTo>
                  <a:lnTo>
                    <a:pt x="3397250" y="2217166"/>
                  </a:lnTo>
                  <a:lnTo>
                    <a:pt x="3417722" y="2217166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31466" y="6895591"/>
              <a:ext cx="2362835" cy="2362835"/>
            </a:xfrm>
            <a:custGeom>
              <a:avLst/>
              <a:gdLst/>
              <a:ahLst/>
              <a:cxnLst/>
              <a:rect l="l" t="t" r="r" b="b"/>
              <a:pathLst>
                <a:path w="2362834" h="2362834">
                  <a:moveTo>
                    <a:pt x="2362602" y="1181300"/>
                  </a:moveTo>
                  <a:lnTo>
                    <a:pt x="1181301" y="2362602"/>
                  </a:lnTo>
                  <a:lnTo>
                    <a:pt x="0" y="1181300"/>
                  </a:lnTo>
                  <a:lnTo>
                    <a:pt x="1181301" y="0"/>
                  </a:lnTo>
                  <a:lnTo>
                    <a:pt x="2362602" y="118130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196536" y="165941"/>
            <a:ext cx="5895340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CATATAN!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71847" y="2167165"/>
            <a:ext cx="15581630" cy="756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9209" algn="ctr">
              <a:lnSpc>
                <a:spcPts val="4525"/>
              </a:lnSpc>
              <a:spcBef>
                <a:spcPts val="100"/>
              </a:spcBef>
            </a:pPr>
            <a:r>
              <a:rPr sz="3800" spc="-120" dirty="0">
                <a:solidFill>
                  <a:srgbClr val="0A2957"/>
                </a:solidFill>
                <a:latin typeface="Arial Black"/>
                <a:cs typeface="Arial Black"/>
              </a:rPr>
              <a:t>Kenapa</a:t>
            </a:r>
            <a:r>
              <a:rPr sz="3800" spc="-420" dirty="0">
                <a:solidFill>
                  <a:srgbClr val="0A2957"/>
                </a:solidFill>
                <a:latin typeface="Arial Black"/>
                <a:cs typeface="Arial Black"/>
              </a:rPr>
              <a:t> </a:t>
            </a:r>
            <a:r>
              <a:rPr sz="3800" spc="-130" dirty="0">
                <a:solidFill>
                  <a:srgbClr val="0A2957"/>
                </a:solidFill>
                <a:latin typeface="Arial Black"/>
                <a:cs typeface="Arial Black"/>
              </a:rPr>
              <a:t>kontrol</a:t>
            </a:r>
            <a:r>
              <a:rPr sz="3800" spc="-420" dirty="0">
                <a:solidFill>
                  <a:srgbClr val="0A2957"/>
                </a:solidFill>
                <a:latin typeface="Arial Black"/>
                <a:cs typeface="Arial Black"/>
              </a:rPr>
              <a:t> </a:t>
            </a:r>
            <a:r>
              <a:rPr sz="3800" spc="-65" dirty="0">
                <a:solidFill>
                  <a:srgbClr val="0A2957"/>
                </a:solidFill>
                <a:latin typeface="Arial Black"/>
                <a:cs typeface="Arial Black"/>
              </a:rPr>
              <a:t>tembak</a:t>
            </a:r>
            <a:r>
              <a:rPr sz="3800" spc="-420" dirty="0">
                <a:solidFill>
                  <a:srgbClr val="0A2957"/>
                </a:solidFill>
                <a:latin typeface="Arial Black"/>
                <a:cs typeface="Arial Black"/>
              </a:rPr>
              <a:t> </a:t>
            </a:r>
            <a:r>
              <a:rPr sz="3800" spc="-75" dirty="0">
                <a:solidFill>
                  <a:srgbClr val="0A2957"/>
                </a:solidFill>
                <a:latin typeface="Arial Black"/>
                <a:cs typeface="Arial Black"/>
              </a:rPr>
              <a:t>dipisah</a:t>
            </a:r>
            <a:r>
              <a:rPr sz="3800" spc="-415" dirty="0">
                <a:solidFill>
                  <a:srgbClr val="0A2957"/>
                </a:solidFill>
                <a:latin typeface="Arial Black"/>
                <a:cs typeface="Arial Black"/>
              </a:rPr>
              <a:t> </a:t>
            </a:r>
            <a:r>
              <a:rPr sz="3800" spc="-55" dirty="0">
                <a:solidFill>
                  <a:srgbClr val="0A2957"/>
                </a:solidFill>
                <a:latin typeface="Arial Black"/>
                <a:cs typeface="Arial Black"/>
              </a:rPr>
              <a:t>dari</a:t>
            </a:r>
            <a:r>
              <a:rPr sz="3800" spc="-420" dirty="0">
                <a:solidFill>
                  <a:srgbClr val="0A2957"/>
                </a:solidFill>
                <a:latin typeface="Arial Black"/>
                <a:cs typeface="Arial Black"/>
              </a:rPr>
              <a:t> </a:t>
            </a:r>
            <a:r>
              <a:rPr sz="3800" spc="-130" dirty="0">
                <a:solidFill>
                  <a:srgbClr val="0A2957"/>
                </a:solidFill>
                <a:latin typeface="Arial Black"/>
                <a:cs typeface="Arial Black"/>
              </a:rPr>
              <a:t>kontrol</a:t>
            </a:r>
            <a:r>
              <a:rPr sz="3800" spc="-420" dirty="0">
                <a:solidFill>
                  <a:srgbClr val="0A2957"/>
                </a:solidFill>
                <a:latin typeface="Arial Black"/>
                <a:cs typeface="Arial Black"/>
              </a:rPr>
              <a:t> </a:t>
            </a:r>
            <a:r>
              <a:rPr sz="3800" spc="-10" dirty="0">
                <a:solidFill>
                  <a:srgbClr val="0A2957"/>
                </a:solidFill>
                <a:latin typeface="Arial Black"/>
                <a:cs typeface="Arial Black"/>
              </a:rPr>
              <a:t>movement?</a:t>
            </a:r>
            <a:endParaRPr sz="3800">
              <a:latin typeface="Arial Black"/>
              <a:cs typeface="Arial Black"/>
            </a:endParaRPr>
          </a:p>
          <a:p>
            <a:pPr marR="29209" algn="ctr">
              <a:lnSpc>
                <a:spcPts val="4525"/>
              </a:lnSpc>
            </a:pPr>
            <a:r>
              <a:rPr sz="3800" dirty="0">
                <a:solidFill>
                  <a:srgbClr val="0A2957"/>
                </a:solidFill>
                <a:latin typeface="Lucida Sans Unicode"/>
                <a:cs typeface="Lucida Sans Unicode"/>
              </a:rPr>
              <a:t>Hal</a:t>
            </a:r>
            <a:r>
              <a:rPr sz="38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-105" dirty="0">
                <a:solidFill>
                  <a:srgbClr val="0A2957"/>
                </a:solidFill>
                <a:latin typeface="Lucida Sans Unicode"/>
                <a:cs typeface="Lucida Sans Unicode"/>
              </a:rPr>
              <a:t>ini</a:t>
            </a:r>
            <a:r>
              <a:rPr sz="38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dirty="0">
                <a:solidFill>
                  <a:srgbClr val="0A2957"/>
                </a:solidFill>
                <a:latin typeface="Lucida Sans Unicode"/>
                <a:cs typeface="Lucida Sans Unicode"/>
              </a:rPr>
              <a:t>dilakukan</a:t>
            </a:r>
            <a:r>
              <a:rPr sz="38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235" dirty="0">
                <a:solidFill>
                  <a:srgbClr val="0A2957"/>
                </a:solidFill>
                <a:latin typeface="Lucida Sans Unicode"/>
                <a:cs typeface="Lucida Sans Unicode"/>
              </a:rPr>
              <a:t>agar</a:t>
            </a:r>
            <a:r>
              <a:rPr sz="38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55" dirty="0">
                <a:solidFill>
                  <a:srgbClr val="0A2957"/>
                </a:solidFill>
                <a:latin typeface="Lucida Sans Unicode"/>
                <a:cs typeface="Lucida Sans Unicode"/>
              </a:rPr>
              <a:t>meminimalisir</a:t>
            </a:r>
            <a:r>
              <a:rPr sz="38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dirty="0">
                <a:solidFill>
                  <a:srgbClr val="0A2957"/>
                </a:solidFill>
                <a:latin typeface="Lucida Sans Unicode"/>
                <a:cs typeface="Lucida Sans Unicode"/>
              </a:rPr>
              <a:t>bug,</a:t>
            </a:r>
            <a:r>
              <a:rPr sz="38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215" dirty="0">
                <a:solidFill>
                  <a:srgbClr val="0A2957"/>
                </a:solidFill>
                <a:latin typeface="Lucida Sans Unicode"/>
                <a:cs typeface="Lucida Sans Unicode"/>
              </a:rPr>
              <a:t>dimana</a:t>
            </a:r>
            <a:r>
              <a:rPr sz="3800" spc="-14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70" dirty="0">
                <a:solidFill>
                  <a:srgbClr val="0A2957"/>
                </a:solidFill>
                <a:latin typeface="Lucida Sans Unicode"/>
                <a:cs typeface="Lucida Sans Unicode"/>
              </a:rPr>
              <a:t>movement</a:t>
            </a:r>
            <a:r>
              <a:rPr sz="3800" spc="-14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-25" dirty="0">
                <a:solidFill>
                  <a:srgbClr val="0A2957"/>
                </a:solidFill>
                <a:latin typeface="Lucida Sans Unicode"/>
                <a:cs typeface="Lucida Sans Unicode"/>
              </a:rPr>
              <a:t>itu</a:t>
            </a:r>
            <a:endParaRPr sz="3800">
              <a:latin typeface="Lucida Sans Unicode"/>
              <a:cs typeface="Lucida Sans Unicode"/>
            </a:endParaRPr>
          </a:p>
          <a:p>
            <a:pPr marL="12700" marR="41910" algn="ctr">
              <a:lnSpc>
                <a:spcPct val="115100"/>
              </a:lnSpc>
            </a:pPr>
            <a:r>
              <a:rPr sz="3800" spc="165" dirty="0">
                <a:solidFill>
                  <a:srgbClr val="0A2957"/>
                </a:solidFill>
                <a:latin typeface="Lucida Sans Unicode"/>
                <a:cs typeface="Lucida Sans Unicode"/>
              </a:rPr>
              <a:t>akan</a:t>
            </a:r>
            <a:r>
              <a:rPr sz="3800" spc="-18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220" dirty="0">
                <a:solidFill>
                  <a:srgbClr val="0A2957"/>
                </a:solidFill>
                <a:latin typeface="Lucida Sans Unicode"/>
                <a:cs typeface="Lucida Sans Unicode"/>
              </a:rPr>
              <a:t>selamanya</a:t>
            </a:r>
            <a:r>
              <a:rPr sz="3800" spc="-18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00" dirty="0">
                <a:solidFill>
                  <a:srgbClr val="0A2957"/>
                </a:solidFill>
                <a:latin typeface="Lucida Sans Unicode"/>
                <a:cs typeface="Lucida Sans Unicode"/>
              </a:rPr>
              <a:t>berjalan</a:t>
            </a:r>
            <a:r>
              <a:rPr sz="3800" spc="-18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215" dirty="0">
                <a:solidFill>
                  <a:srgbClr val="0A2957"/>
                </a:solidFill>
                <a:latin typeface="Lucida Sans Unicode"/>
                <a:cs typeface="Lucida Sans Unicode"/>
              </a:rPr>
              <a:t>tanpa</a:t>
            </a:r>
            <a:r>
              <a:rPr sz="3800" spc="-18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14" dirty="0">
                <a:solidFill>
                  <a:srgbClr val="0A2957"/>
                </a:solidFill>
                <a:latin typeface="Lucida Sans Unicode"/>
                <a:cs typeface="Lucida Sans Unicode"/>
              </a:rPr>
              <a:t>bisa</a:t>
            </a:r>
            <a:r>
              <a:rPr sz="3800" spc="-18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65" dirty="0">
                <a:solidFill>
                  <a:srgbClr val="0A2957"/>
                </a:solidFill>
                <a:latin typeface="Lucida Sans Unicode"/>
                <a:cs typeface="Lucida Sans Unicode"/>
              </a:rPr>
              <a:t>diganggu,</a:t>
            </a:r>
            <a:r>
              <a:rPr sz="3800" spc="-18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90" dirty="0">
                <a:solidFill>
                  <a:srgbClr val="0A2957"/>
                </a:solidFill>
                <a:latin typeface="Lucida Sans Unicode"/>
                <a:cs typeface="Lucida Sans Unicode"/>
              </a:rPr>
              <a:t>apabila</a:t>
            </a:r>
            <a:r>
              <a:rPr sz="3800" spc="-18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-20" dirty="0">
                <a:solidFill>
                  <a:srgbClr val="0A2957"/>
                </a:solidFill>
                <a:latin typeface="Lucida Sans Unicode"/>
                <a:cs typeface="Lucida Sans Unicode"/>
              </a:rPr>
              <a:t>kita </a:t>
            </a:r>
            <a:r>
              <a:rPr sz="3800" spc="90" dirty="0">
                <a:solidFill>
                  <a:srgbClr val="0A2957"/>
                </a:solidFill>
                <a:latin typeface="Lucida Sans Unicode"/>
                <a:cs typeface="Lucida Sans Unicode"/>
              </a:rPr>
              <a:t>meletakkan</a:t>
            </a:r>
            <a:r>
              <a:rPr sz="3800" spc="-17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-65" dirty="0">
                <a:solidFill>
                  <a:srgbClr val="0A2957"/>
                </a:solidFill>
                <a:latin typeface="Lucida Sans Unicode"/>
                <a:cs typeface="Lucida Sans Unicode"/>
              </a:rPr>
              <a:t>kontrol</a:t>
            </a:r>
            <a:r>
              <a:rPr sz="3800" spc="-17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40" dirty="0">
                <a:solidFill>
                  <a:srgbClr val="0A2957"/>
                </a:solidFill>
                <a:latin typeface="Lucida Sans Unicode"/>
                <a:cs typeface="Lucida Sans Unicode"/>
              </a:rPr>
              <a:t>tembak</a:t>
            </a:r>
            <a:r>
              <a:rPr sz="3800" spc="-17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dirty="0">
                <a:solidFill>
                  <a:srgbClr val="0A2957"/>
                </a:solidFill>
                <a:latin typeface="Lucida Sans Unicode"/>
                <a:cs typeface="Lucida Sans Unicode"/>
              </a:rPr>
              <a:t>di</a:t>
            </a:r>
            <a:r>
              <a:rPr sz="3800" spc="-17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85" dirty="0">
                <a:solidFill>
                  <a:srgbClr val="0A2957"/>
                </a:solidFill>
                <a:latin typeface="Lucida Sans Unicode"/>
                <a:cs typeface="Lucida Sans Unicode"/>
              </a:rPr>
              <a:t>bagian</a:t>
            </a:r>
            <a:r>
              <a:rPr sz="3800" spc="-17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70" dirty="0">
                <a:solidFill>
                  <a:srgbClr val="0A2957"/>
                </a:solidFill>
                <a:latin typeface="Lucida Sans Unicode"/>
                <a:cs typeface="Lucida Sans Unicode"/>
              </a:rPr>
              <a:t>movement</a:t>
            </a:r>
            <a:r>
              <a:rPr sz="3800" spc="-17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55" dirty="0">
                <a:solidFill>
                  <a:srgbClr val="0A2957"/>
                </a:solidFill>
                <a:latin typeface="Lucida Sans Unicode"/>
                <a:cs typeface="Lucida Sans Unicode"/>
              </a:rPr>
              <a:t>tersebut</a:t>
            </a:r>
            <a:r>
              <a:rPr sz="3800" spc="-17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220" dirty="0">
                <a:solidFill>
                  <a:srgbClr val="0A2957"/>
                </a:solidFill>
                <a:latin typeface="Lucida Sans Unicode"/>
                <a:cs typeface="Lucida Sans Unicode"/>
              </a:rPr>
              <a:t>maka </a:t>
            </a:r>
            <a:r>
              <a:rPr sz="3800" spc="165" dirty="0">
                <a:solidFill>
                  <a:srgbClr val="0A2957"/>
                </a:solidFill>
                <a:latin typeface="Lucida Sans Unicode"/>
                <a:cs typeface="Lucida Sans Unicode"/>
              </a:rPr>
              <a:t>akan</a:t>
            </a:r>
            <a:r>
              <a:rPr sz="3800" spc="-19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360" dirty="0">
                <a:solidFill>
                  <a:srgbClr val="0A2957"/>
                </a:solidFill>
                <a:latin typeface="Lucida Sans Unicode"/>
                <a:cs typeface="Lucida Sans Unicode"/>
              </a:rPr>
              <a:t>ada</a:t>
            </a:r>
            <a:r>
              <a:rPr sz="3800" spc="-18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30" dirty="0">
                <a:solidFill>
                  <a:srgbClr val="0A2957"/>
                </a:solidFill>
                <a:latin typeface="Lucida Sans Unicode"/>
                <a:cs typeface="Lucida Sans Unicode"/>
              </a:rPr>
              <a:t>bug</a:t>
            </a:r>
            <a:r>
              <a:rPr sz="3800" spc="-18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204" dirty="0">
                <a:solidFill>
                  <a:srgbClr val="0A2957"/>
                </a:solidFill>
                <a:latin typeface="Lucida Sans Unicode"/>
                <a:cs typeface="Lucida Sans Unicode"/>
              </a:rPr>
              <a:t>yang</a:t>
            </a:r>
            <a:r>
              <a:rPr sz="3800" spc="-18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-10" dirty="0">
                <a:solidFill>
                  <a:srgbClr val="0A2957"/>
                </a:solidFill>
                <a:latin typeface="Lucida Sans Unicode"/>
                <a:cs typeface="Lucida Sans Unicode"/>
              </a:rPr>
              <a:t>terjadi</a:t>
            </a:r>
            <a:endParaRPr sz="3800">
              <a:latin typeface="Lucida Sans Unicode"/>
              <a:cs typeface="Lucida Sans Unicode"/>
            </a:endParaRPr>
          </a:p>
          <a:p>
            <a:pPr marL="8451850" marR="5080" indent="-635" algn="ctr">
              <a:lnSpc>
                <a:spcPct val="115100"/>
              </a:lnSpc>
              <a:spcBef>
                <a:spcPts val="3065"/>
              </a:spcBef>
            </a:pPr>
            <a:r>
              <a:rPr sz="3800" spc="-35" dirty="0">
                <a:solidFill>
                  <a:srgbClr val="0A2957"/>
                </a:solidFill>
                <a:latin typeface="Lucida Sans Unicode"/>
                <a:cs typeface="Lucida Sans Unicode"/>
              </a:rPr>
              <a:t>jadi,</a:t>
            </a:r>
            <a:r>
              <a:rPr sz="3800" spc="-22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65" dirty="0">
                <a:solidFill>
                  <a:srgbClr val="0A2957"/>
                </a:solidFill>
                <a:latin typeface="Lucida Sans Unicode"/>
                <a:cs typeface="Lucida Sans Unicode"/>
              </a:rPr>
              <a:t>selain</a:t>
            </a:r>
            <a:r>
              <a:rPr sz="3800" spc="-21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45" dirty="0">
                <a:solidFill>
                  <a:srgbClr val="0A2957"/>
                </a:solidFill>
                <a:latin typeface="Lucida Sans Unicode"/>
                <a:cs typeface="Lucida Sans Unicode"/>
              </a:rPr>
              <a:t>meminimalisir </a:t>
            </a:r>
            <a:r>
              <a:rPr sz="3800" spc="85" dirty="0">
                <a:solidFill>
                  <a:srgbClr val="0A2957"/>
                </a:solidFill>
                <a:latin typeface="Lucida Sans Unicode"/>
                <a:cs typeface="Lucida Sans Unicode"/>
              </a:rPr>
              <a:t>terjadinya</a:t>
            </a:r>
            <a:r>
              <a:rPr sz="3800" spc="-18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dirty="0">
                <a:solidFill>
                  <a:srgbClr val="0A2957"/>
                </a:solidFill>
                <a:latin typeface="Lucida Sans Unicode"/>
                <a:cs typeface="Lucida Sans Unicode"/>
              </a:rPr>
              <a:t>bug.</a:t>
            </a:r>
            <a:r>
              <a:rPr sz="3800" spc="-18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65" dirty="0">
                <a:solidFill>
                  <a:srgbClr val="0A2957"/>
                </a:solidFill>
                <a:latin typeface="Lucida Sans Unicode"/>
                <a:cs typeface="Lucida Sans Unicode"/>
              </a:rPr>
              <a:t>pemisahan </a:t>
            </a:r>
            <a:r>
              <a:rPr sz="3800" dirty="0">
                <a:solidFill>
                  <a:srgbClr val="0A2957"/>
                </a:solidFill>
                <a:latin typeface="Lucida Sans Unicode"/>
                <a:cs typeface="Lucida Sans Unicode"/>
              </a:rPr>
              <a:t>kode</a:t>
            </a:r>
            <a:r>
              <a:rPr sz="3800" spc="-114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14" dirty="0">
                <a:solidFill>
                  <a:srgbClr val="0A2957"/>
                </a:solidFill>
                <a:latin typeface="Lucida Sans Unicode"/>
                <a:cs typeface="Lucida Sans Unicode"/>
              </a:rPr>
              <a:t>juga</a:t>
            </a:r>
            <a:r>
              <a:rPr sz="3800" spc="-11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80" dirty="0">
                <a:solidFill>
                  <a:srgbClr val="0A2957"/>
                </a:solidFill>
                <a:latin typeface="Lucida Sans Unicode"/>
                <a:cs typeface="Lucida Sans Unicode"/>
              </a:rPr>
              <a:t>memudahkan</a:t>
            </a:r>
            <a:r>
              <a:rPr sz="3800" spc="-11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-20" dirty="0">
                <a:solidFill>
                  <a:srgbClr val="0A2957"/>
                </a:solidFill>
                <a:latin typeface="Lucida Sans Unicode"/>
                <a:cs typeface="Lucida Sans Unicode"/>
              </a:rPr>
              <a:t>kita </a:t>
            </a:r>
            <a:r>
              <a:rPr sz="3800" spc="-30" dirty="0">
                <a:solidFill>
                  <a:srgbClr val="0A2957"/>
                </a:solidFill>
                <a:latin typeface="Lucida Sans Unicode"/>
                <a:cs typeface="Lucida Sans Unicode"/>
              </a:rPr>
              <a:t>untuk</a:t>
            </a:r>
            <a:r>
              <a:rPr sz="3800" spc="-23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75" dirty="0">
                <a:solidFill>
                  <a:srgbClr val="0A2957"/>
                </a:solidFill>
                <a:latin typeface="Lucida Sans Unicode"/>
                <a:cs typeface="Lucida Sans Unicode"/>
              </a:rPr>
              <a:t>mendeteksi</a:t>
            </a:r>
            <a:r>
              <a:rPr sz="3800" spc="-23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dirty="0">
                <a:solidFill>
                  <a:srgbClr val="0A2957"/>
                </a:solidFill>
                <a:latin typeface="Lucida Sans Unicode"/>
                <a:cs typeface="Lucida Sans Unicode"/>
              </a:rPr>
              <a:t>lokasi</a:t>
            </a:r>
            <a:r>
              <a:rPr sz="3800" spc="-229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-20" dirty="0">
                <a:solidFill>
                  <a:srgbClr val="0A2957"/>
                </a:solidFill>
                <a:latin typeface="Lucida Sans Unicode"/>
                <a:cs typeface="Lucida Sans Unicode"/>
              </a:rPr>
              <a:t>kode </a:t>
            </a:r>
            <a:r>
              <a:rPr sz="3800" spc="204" dirty="0">
                <a:solidFill>
                  <a:srgbClr val="0A2957"/>
                </a:solidFill>
                <a:latin typeface="Lucida Sans Unicode"/>
                <a:cs typeface="Lucida Sans Unicode"/>
              </a:rPr>
              <a:t>yang</a:t>
            </a:r>
            <a:r>
              <a:rPr sz="3800" spc="-190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65" dirty="0">
                <a:solidFill>
                  <a:srgbClr val="0A2957"/>
                </a:solidFill>
                <a:latin typeface="Lucida Sans Unicode"/>
                <a:cs typeface="Lucida Sans Unicode"/>
              </a:rPr>
              <a:t>akan</a:t>
            </a:r>
            <a:r>
              <a:rPr sz="3800" spc="-18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14" dirty="0">
                <a:solidFill>
                  <a:srgbClr val="0A2957"/>
                </a:solidFill>
                <a:latin typeface="Lucida Sans Unicode"/>
                <a:cs typeface="Lucida Sans Unicode"/>
              </a:rPr>
              <a:t>diubah</a:t>
            </a:r>
            <a:r>
              <a:rPr sz="3800" spc="-185" dirty="0">
                <a:solidFill>
                  <a:srgbClr val="0A2957"/>
                </a:solidFill>
                <a:latin typeface="Lucida Sans Unicode"/>
                <a:cs typeface="Lucida Sans Unicode"/>
              </a:rPr>
              <a:t> </a:t>
            </a:r>
            <a:r>
              <a:rPr sz="3800" spc="155" dirty="0">
                <a:solidFill>
                  <a:srgbClr val="0A2957"/>
                </a:solidFill>
                <a:latin typeface="Lucida Sans Unicode"/>
                <a:cs typeface="Lucida Sans Unicode"/>
              </a:rPr>
              <a:t>ataupun </a:t>
            </a:r>
            <a:r>
              <a:rPr sz="3800" spc="110" dirty="0">
                <a:solidFill>
                  <a:srgbClr val="0A2957"/>
                </a:solidFill>
                <a:latin typeface="Lucida Sans Unicode"/>
                <a:cs typeface="Lucida Sans Unicode"/>
              </a:rPr>
              <a:t>diupdate</a:t>
            </a:r>
            <a:endParaRPr sz="3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7690376"/>
            <a:ext cx="9267825" cy="2597150"/>
            <a:chOff x="0" y="7690376"/>
            <a:chExt cx="9267825" cy="2597150"/>
          </a:xfrm>
        </p:grpSpPr>
        <p:sp>
          <p:nvSpPr>
            <p:cNvPr id="5" name="object 5"/>
            <p:cNvSpPr/>
            <p:nvPr/>
          </p:nvSpPr>
          <p:spPr>
            <a:xfrm>
              <a:off x="0" y="7694571"/>
              <a:ext cx="4640580" cy="2592705"/>
            </a:xfrm>
            <a:custGeom>
              <a:avLst/>
              <a:gdLst/>
              <a:ahLst/>
              <a:cxnLst/>
              <a:rect l="l" t="t" r="r" b="b"/>
              <a:pathLst>
                <a:path w="4640580" h="2592704">
                  <a:moveTo>
                    <a:pt x="0" y="0"/>
                  </a:moveTo>
                  <a:lnTo>
                    <a:pt x="4640490" y="0"/>
                  </a:lnTo>
                  <a:lnTo>
                    <a:pt x="4640490" y="2592428"/>
                  </a:lnTo>
                  <a:lnTo>
                    <a:pt x="0" y="2592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83693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624" y="1889323"/>
            <a:ext cx="8058149" cy="513397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45271" y="322174"/>
            <a:ext cx="573214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63240" algn="l"/>
              </a:tabLst>
            </a:pPr>
            <a:r>
              <a:rPr spc="-10" dirty="0"/>
              <a:t>Bullet</a:t>
            </a:r>
            <a:r>
              <a:rPr dirty="0"/>
              <a:t>	</a:t>
            </a:r>
            <a:r>
              <a:rPr spc="-20" dirty="0"/>
              <a:t>Logic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877821" y="1774375"/>
            <a:ext cx="8321675" cy="7893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spc="95" dirty="0">
                <a:latin typeface="Lucida Sans Unicode"/>
                <a:cs typeface="Lucida Sans Unicode"/>
              </a:rPr>
              <a:t>sekarang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beralih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ke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sprite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bullet, </a:t>
            </a:r>
            <a:r>
              <a:rPr sz="3200" spc="100" dirty="0">
                <a:latin typeface="Lucida Sans Unicode"/>
                <a:cs typeface="Lucida Sans Unicode"/>
              </a:rPr>
              <a:t>karena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30" dirty="0">
                <a:latin typeface="Lucida Sans Unicode"/>
                <a:cs typeface="Lucida Sans Unicode"/>
              </a:rPr>
              <a:t>sudah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75" dirty="0">
                <a:latin typeface="Lucida Sans Unicode"/>
                <a:cs typeface="Lucida Sans Unicode"/>
              </a:rPr>
              <a:t>melakukan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10" dirty="0">
                <a:latin typeface="Lucida Sans Unicode"/>
                <a:cs typeface="Lucida Sans Unicode"/>
              </a:rPr>
              <a:t>“create </a:t>
            </a:r>
            <a:r>
              <a:rPr sz="3200" spc="75" dirty="0">
                <a:latin typeface="Lucida Sans Unicode"/>
                <a:cs typeface="Lucida Sans Unicode"/>
              </a:rPr>
              <a:t>clone”</a:t>
            </a:r>
            <a:r>
              <a:rPr sz="3200" spc="-9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di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logic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tank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maka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95" dirty="0">
                <a:latin typeface="Lucida Sans Unicode"/>
                <a:cs typeface="Lucida Sans Unicode"/>
              </a:rPr>
              <a:t>sekarang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kita </a:t>
            </a:r>
            <a:r>
              <a:rPr sz="3200" spc="85" dirty="0">
                <a:latin typeface="Lucida Sans Unicode"/>
                <a:cs typeface="Lucida Sans Unicode"/>
              </a:rPr>
              <a:t>panggil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60" dirty="0">
                <a:latin typeface="Lucida Sans Unicode"/>
                <a:cs typeface="Lucida Sans Unicode"/>
              </a:rPr>
              <a:t>dengan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215" dirty="0">
                <a:latin typeface="Lucida Sans Unicode"/>
                <a:cs typeface="Lucida Sans Unicode"/>
              </a:rPr>
              <a:t>command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“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05" dirty="0">
                <a:latin typeface="Lucida Sans Unicode"/>
                <a:cs typeface="Lucida Sans Unicode"/>
              </a:rPr>
              <a:t>when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-145" dirty="0">
                <a:latin typeface="Lucida Sans Unicode"/>
                <a:cs typeface="Lucida Sans Unicode"/>
              </a:rPr>
              <a:t>i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start </a:t>
            </a:r>
            <a:r>
              <a:rPr sz="3200" spc="204" dirty="0">
                <a:latin typeface="Lucida Sans Unicode"/>
                <a:cs typeface="Lucida Sans Unicode"/>
              </a:rPr>
              <a:t>as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clone”.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lalu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130" dirty="0">
                <a:latin typeface="Lucida Sans Unicode"/>
                <a:cs typeface="Lucida Sans Unicode"/>
              </a:rPr>
              <a:t>buat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peluru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tersebut </a:t>
            </a:r>
            <a:r>
              <a:rPr sz="3200" spc="180" dirty="0">
                <a:latin typeface="Lucida Sans Unicode"/>
                <a:cs typeface="Lucida Sans Unicode"/>
              </a:rPr>
              <a:t>berada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di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player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-1015" dirty="0">
                <a:latin typeface="Lucida Sans Unicode"/>
                <a:cs typeface="Lucida Sans Unicode"/>
              </a:rPr>
              <a:t>1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menunjukkan </a:t>
            </a:r>
            <a:r>
              <a:rPr sz="3200" dirty="0">
                <a:latin typeface="Lucida Sans Unicode"/>
                <a:cs typeface="Lucida Sans Unicode"/>
              </a:rPr>
              <a:t>dirinya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160" dirty="0">
                <a:latin typeface="Lucida Sans Unicode"/>
                <a:cs typeface="Lucida Sans Unicode"/>
              </a:rPr>
              <a:t>dengan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215" dirty="0">
                <a:latin typeface="Lucida Sans Unicode"/>
                <a:cs typeface="Lucida Sans Unicode"/>
              </a:rPr>
              <a:t>command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“show”,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kita </a:t>
            </a:r>
            <a:r>
              <a:rPr sz="3200" dirty="0">
                <a:latin typeface="Lucida Sans Unicode"/>
                <a:cs typeface="Lucida Sans Unicode"/>
              </a:rPr>
              <a:t>ingin</a:t>
            </a:r>
            <a:r>
              <a:rPr sz="3200" spc="-40" dirty="0">
                <a:latin typeface="Lucida Sans Unicode"/>
                <a:cs typeface="Lucida Sans Unicode"/>
              </a:rPr>
              <a:t> </a:t>
            </a:r>
            <a:r>
              <a:rPr sz="3200" spc="195" dirty="0">
                <a:latin typeface="Lucida Sans Unicode"/>
                <a:cs typeface="Lucida Sans Unicode"/>
              </a:rPr>
              <a:t>agar</a:t>
            </a:r>
            <a:r>
              <a:rPr sz="3200" spc="-4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peluru</a:t>
            </a:r>
            <a:r>
              <a:rPr sz="3200" spc="-3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tersebut</a:t>
            </a:r>
            <a:r>
              <a:rPr sz="3200" spc="-4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mengikuti </a:t>
            </a:r>
            <a:r>
              <a:rPr sz="3200" spc="170" dirty="0">
                <a:latin typeface="Lucida Sans Unicode"/>
                <a:cs typeface="Lucida Sans Unicode"/>
              </a:rPr>
              <a:t>arah</a:t>
            </a:r>
            <a:r>
              <a:rPr sz="3200" spc="-5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barrel</a:t>
            </a:r>
            <a:r>
              <a:rPr sz="3200" spc="-5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dari</a:t>
            </a:r>
            <a:r>
              <a:rPr sz="3200" spc="-5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tank</a:t>
            </a:r>
            <a:r>
              <a:rPr sz="3200" spc="-45" dirty="0">
                <a:latin typeface="Lucida Sans Unicode"/>
                <a:cs typeface="Lucida Sans Unicode"/>
              </a:rPr>
              <a:t> </a:t>
            </a:r>
            <a:r>
              <a:rPr sz="3200" spc="95" dirty="0">
                <a:latin typeface="Lucida Sans Unicode"/>
                <a:cs typeface="Lucida Sans Unicode"/>
              </a:rPr>
              <a:t>sehingga </a:t>
            </a:r>
            <a:r>
              <a:rPr sz="3200" spc="155" dirty="0">
                <a:latin typeface="Lucida Sans Unicode"/>
                <a:cs typeface="Lucida Sans Unicode"/>
              </a:rPr>
              <a:t>tambahkan</a:t>
            </a:r>
            <a:r>
              <a:rPr sz="3200" spc="-9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“point</a:t>
            </a:r>
            <a:r>
              <a:rPr sz="3200" spc="-9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in</a:t>
            </a:r>
            <a:r>
              <a:rPr sz="3200" spc="-9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direction</a:t>
            </a:r>
            <a:r>
              <a:rPr sz="3200" spc="-90" dirty="0">
                <a:latin typeface="Lucida Sans Unicode"/>
                <a:cs typeface="Lucida Sans Unicode"/>
              </a:rPr>
              <a:t> </a:t>
            </a:r>
            <a:r>
              <a:rPr sz="3200" spc="55" dirty="0">
                <a:latin typeface="Lucida Sans Unicode"/>
                <a:cs typeface="Lucida Sans Unicode"/>
              </a:rPr>
              <a:t>(direction </a:t>
            </a:r>
            <a:r>
              <a:rPr sz="3200" dirty="0">
                <a:latin typeface="Lucida Sans Unicode"/>
                <a:cs typeface="Lucida Sans Unicode"/>
              </a:rPr>
              <a:t>of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player)”..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105" dirty="0">
                <a:latin typeface="Lucida Sans Unicode"/>
                <a:cs typeface="Lucida Sans Unicode"/>
              </a:rPr>
              <a:t>barulah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120" dirty="0">
                <a:latin typeface="Lucida Sans Unicode"/>
                <a:cs typeface="Lucida Sans Unicode"/>
              </a:rPr>
              <a:t>gunakan</a:t>
            </a:r>
            <a:r>
              <a:rPr sz="3200" spc="-13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forever </a:t>
            </a:r>
            <a:r>
              <a:rPr sz="3200" spc="160" dirty="0">
                <a:latin typeface="Lucida Sans Unicode"/>
                <a:cs typeface="Lucida Sans Unicode"/>
              </a:rPr>
              <a:t>dengan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-90" dirty="0">
                <a:latin typeface="Lucida Sans Unicode"/>
                <a:cs typeface="Lucida Sans Unicode"/>
              </a:rPr>
              <a:t>isi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perintah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bergerak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-520" dirty="0">
                <a:latin typeface="Lucida Sans Unicode"/>
                <a:cs typeface="Lucida Sans Unicode"/>
              </a:rPr>
              <a:t>15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55" dirty="0">
                <a:latin typeface="Lucida Sans Unicode"/>
                <a:cs typeface="Lucida Sans Unicode"/>
              </a:rPr>
              <a:t>steps </a:t>
            </a:r>
            <a:r>
              <a:rPr sz="3200" spc="195" dirty="0">
                <a:latin typeface="Lucida Sans Unicode"/>
                <a:cs typeface="Lucida Sans Unicode"/>
              </a:rPr>
              <a:t>agar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peluru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bergerak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ke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70" dirty="0">
                <a:latin typeface="Lucida Sans Unicode"/>
                <a:cs typeface="Lucida Sans Unicode"/>
              </a:rPr>
              <a:t>arah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spc="155" dirty="0">
                <a:latin typeface="Lucida Sans Unicode"/>
                <a:cs typeface="Lucida Sans Unicode"/>
              </a:rPr>
              <a:t>yang </a:t>
            </a:r>
            <a:r>
              <a:rPr sz="3200" spc="-10" dirty="0">
                <a:latin typeface="Lucida Sans Unicode"/>
                <a:cs typeface="Lucida Sans Unicode"/>
              </a:rPr>
              <a:t>dituju</a:t>
            </a:r>
            <a:r>
              <a:rPr sz="3200" spc="-225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selamanya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7690376"/>
            <a:ext cx="9267825" cy="2597150"/>
            <a:chOff x="0" y="7690376"/>
            <a:chExt cx="9267825" cy="2597150"/>
          </a:xfrm>
        </p:grpSpPr>
        <p:sp>
          <p:nvSpPr>
            <p:cNvPr id="5" name="object 5"/>
            <p:cNvSpPr/>
            <p:nvPr/>
          </p:nvSpPr>
          <p:spPr>
            <a:xfrm>
              <a:off x="0" y="7694571"/>
              <a:ext cx="4640580" cy="2592705"/>
            </a:xfrm>
            <a:custGeom>
              <a:avLst/>
              <a:gdLst/>
              <a:ahLst/>
              <a:cxnLst/>
              <a:rect l="l" t="t" r="r" b="b"/>
              <a:pathLst>
                <a:path w="4640580" h="2592704">
                  <a:moveTo>
                    <a:pt x="0" y="0"/>
                  </a:moveTo>
                  <a:lnTo>
                    <a:pt x="4640490" y="0"/>
                  </a:lnTo>
                  <a:lnTo>
                    <a:pt x="4640490" y="2592428"/>
                  </a:lnTo>
                  <a:lnTo>
                    <a:pt x="0" y="2592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83693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94716" y="3595831"/>
            <a:ext cx="6893282" cy="52577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38830" y="614032"/>
            <a:ext cx="10772775" cy="668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spc="90" dirty="0">
                <a:latin typeface="Lucida Sans Unicode"/>
                <a:cs typeface="Lucida Sans Unicode"/>
              </a:rPr>
              <a:t>setelah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14" dirty="0">
                <a:latin typeface="Lucida Sans Unicode"/>
                <a:cs typeface="Lucida Sans Unicode"/>
              </a:rPr>
              <a:t>mengatur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90" dirty="0">
                <a:latin typeface="Lucida Sans Unicode"/>
                <a:cs typeface="Lucida Sans Unicode"/>
              </a:rPr>
              <a:t>pergerakan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30" dirty="0">
                <a:latin typeface="Lucida Sans Unicode"/>
                <a:cs typeface="Lucida Sans Unicode"/>
              </a:rPr>
              <a:t>peluru,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20" dirty="0">
                <a:latin typeface="Lucida Sans Unicode"/>
                <a:cs typeface="Lucida Sans Unicode"/>
              </a:rPr>
              <a:t>akan </a:t>
            </a:r>
            <a:r>
              <a:rPr sz="3200" spc="95" dirty="0">
                <a:latin typeface="Lucida Sans Unicode"/>
                <a:cs typeface="Lucida Sans Unicode"/>
              </a:rPr>
              <a:t>memberikan</a:t>
            </a:r>
            <a:r>
              <a:rPr sz="3200" spc="-80" dirty="0">
                <a:latin typeface="Lucida Sans Unicode"/>
                <a:cs typeface="Lucida Sans Unicode"/>
              </a:rPr>
              <a:t> </a:t>
            </a:r>
            <a:r>
              <a:rPr sz="3200" spc="-45" dirty="0">
                <a:latin typeface="Lucida Sans Unicode"/>
                <a:cs typeface="Lucida Sans Unicode"/>
              </a:rPr>
              <a:t>kontrol</a:t>
            </a:r>
            <a:r>
              <a:rPr sz="3200" spc="-75" dirty="0">
                <a:latin typeface="Lucida Sans Unicode"/>
                <a:cs typeface="Lucida Sans Unicode"/>
              </a:rPr>
              <a:t> </a:t>
            </a:r>
            <a:r>
              <a:rPr sz="3200" spc="195" dirty="0">
                <a:latin typeface="Lucida Sans Unicode"/>
                <a:cs typeface="Lucida Sans Unicode"/>
              </a:rPr>
              <a:t>agar</a:t>
            </a:r>
            <a:r>
              <a:rPr sz="3200" spc="-80" dirty="0">
                <a:latin typeface="Lucida Sans Unicode"/>
                <a:cs typeface="Lucida Sans Unicode"/>
              </a:rPr>
              <a:t> </a:t>
            </a:r>
            <a:r>
              <a:rPr sz="3200" spc="90" dirty="0">
                <a:latin typeface="Lucida Sans Unicode"/>
                <a:cs typeface="Lucida Sans Unicode"/>
              </a:rPr>
              <a:t>clone</a:t>
            </a:r>
            <a:r>
              <a:rPr sz="3200" spc="-8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peluru</a:t>
            </a:r>
            <a:r>
              <a:rPr sz="3200" spc="-7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tersebut</a:t>
            </a:r>
            <a:r>
              <a:rPr sz="3200" spc="-8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tidak </a:t>
            </a:r>
            <a:r>
              <a:rPr sz="3200" dirty="0">
                <a:latin typeface="Lucida Sans Unicode"/>
                <a:cs typeface="Lucida Sans Unicode"/>
              </a:rPr>
              <a:t>terus</a:t>
            </a:r>
            <a:r>
              <a:rPr sz="3200" spc="-6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bergerak.</a:t>
            </a:r>
            <a:r>
              <a:rPr sz="3200" spc="-6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jadi</a:t>
            </a:r>
            <a:r>
              <a:rPr sz="3200" spc="-65" dirty="0">
                <a:latin typeface="Lucida Sans Unicode"/>
                <a:cs typeface="Lucida Sans Unicode"/>
              </a:rPr>
              <a:t> </a:t>
            </a:r>
            <a:r>
              <a:rPr sz="3200" spc="185" dirty="0">
                <a:latin typeface="Lucida Sans Unicode"/>
                <a:cs typeface="Lucida Sans Unicode"/>
              </a:rPr>
              <a:t>saat</a:t>
            </a:r>
            <a:r>
              <a:rPr sz="3200" spc="-6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peluru</a:t>
            </a:r>
            <a:r>
              <a:rPr sz="3200" spc="-65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menjadi</a:t>
            </a:r>
            <a:r>
              <a:rPr sz="3200" spc="-6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clone,</a:t>
            </a:r>
            <a:r>
              <a:rPr sz="3200" spc="-6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 </a:t>
            </a:r>
            <a:r>
              <a:rPr sz="3200" spc="185" dirty="0">
                <a:latin typeface="Lucida Sans Unicode"/>
                <a:cs typeface="Lucida Sans Unicode"/>
              </a:rPr>
              <a:t>selamanya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-35" dirty="0">
                <a:latin typeface="Lucida Sans Unicode"/>
                <a:cs typeface="Lucida Sans Unicode"/>
              </a:rPr>
              <a:t>jika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menyentuh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tepi</a:t>
            </a:r>
            <a:r>
              <a:rPr sz="3200" spc="-135" dirty="0">
                <a:latin typeface="Lucida Sans Unicode"/>
                <a:cs typeface="Lucida Sans Unicode"/>
              </a:rPr>
              <a:t> </a:t>
            </a:r>
            <a:r>
              <a:rPr sz="3200" spc="195" dirty="0">
                <a:latin typeface="Lucida Sans Unicode"/>
                <a:cs typeface="Lucida Sans Unicode"/>
              </a:rPr>
              <a:t>atau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player2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80" dirty="0">
                <a:latin typeface="Lucida Sans Unicode"/>
                <a:cs typeface="Lucida Sans Unicode"/>
              </a:rPr>
              <a:t>maka </a:t>
            </a:r>
            <a:r>
              <a:rPr sz="3200" spc="90" dirty="0">
                <a:latin typeface="Lucida Sans Unicode"/>
                <a:cs typeface="Lucida Sans Unicode"/>
              </a:rPr>
              <a:t>clone</a:t>
            </a:r>
            <a:r>
              <a:rPr sz="3200" spc="1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tersebut</a:t>
            </a:r>
            <a:r>
              <a:rPr sz="3200" spc="25" dirty="0">
                <a:latin typeface="Lucida Sans Unicode"/>
                <a:cs typeface="Lucida Sans Unicode"/>
              </a:rPr>
              <a:t> </a:t>
            </a:r>
            <a:r>
              <a:rPr sz="3200" spc="140" dirty="0">
                <a:latin typeface="Lucida Sans Unicode"/>
                <a:cs typeface="Lucida Sans Unicode"/>
              </a:rPr>
              <a:t>akan</a:t>
            </a:r>
            <a:r>
              <a:rPr sz="3200" spc="2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dihancurkan.</a:t>
            </a:r>
            <a:r>
              <a:rPr sz="3200" spc="25" dirty="0">
                <a:latin typeface="Lucida Sans Unicode"/>
                <a:cs typeface="Lucida Sans Unicode"/>
              </a:rPr>
              <a:t> </a:t>
            </a:r>
            <a:r>
              <a:rPr sz="3200" spc="75" dirty="0">
                <a:latin typeface="Lucida Sans Unicode"/>
                <a:cs typeface="Lucida Sans Unicode"/>
              </a:rPr>
              <a:t>tetapi</a:t>
            </a:r>
            <a:r>
              <a:rPr sz="3200" spc="30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jika </a:t>
            </a:r>
            <a:r>
              <a:rPr sz="3200" spc="100" dirty="0">
                <a:latin typeface="Lucida Sans Unicode"/>
                <a:cs typeface="Lucida Sans Unicode"/>
              </a:rPr>
              <a:t>menyentuh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player2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maka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125" dirty="0">
                <a:latin typeface="Lucida Sans Unicode"/>
                <a:cs typeface="Lucida Sans Unicode"/>
              </a:rPr>
              <a:t>umumkan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juga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“player1 </a:t>
            </a:r>
            <a:r>
              <a:rPr sz="3200" spc="150" dirty="0">
                <a:latin typeface="Lucida Sans Unicode"/>
                <a:cs typeface="Lucida Sans Unicode"/>
              </a:rPr>
              <a:t>menang”</a:t>
            </a:r>
            <a:endParaRPr sz="3200">
              <a:latin typeface="Lucida Sans Unicode"/>
              <a:cs typeface="Lucida Sans Unicode"/>
            </a:endParaRPr>
          </a:p>
          <a:p>
            <a:pPr marL="12700" marR="107950">
              <a:lnSpc>
                <a:spcPct val="115199"/>
              </a:lnSpc>
              <a:spcBef>
                <a:spcPts val="3785"/>
              </a:spcBef>
            </a:pPr>
            <a:r>
              <a:rPr sz="3200" spc="45" dirty="0">
                <a:latin typeface="Lucida Sans Unicode"/>
                <a:cs typeface="Lucida Sans Unicode"/>
              </a:rPr>
              <a:t>sekarang,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logic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shoot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bullet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-75" dirty="0">
                <a:latin typeface="Lucida Sans Unicode"/>
                <a:cs typeface="Lucida Sans Unicode"/>
              </a:rPr>
              <a:t>player1</a:t>
            </a:r>
            <a:r>
              <a:rPr sz="3200" spc="-95" dirty="0">
                <a:latin typeface="Lucida Sans Unicode"/>
                <a:cs typeface="Lucida Sans Unicode"/>
              </a:rPr>
              <a:t> </a:t>
            </a:r>
            <a:r>
              <a:rPr sz="3200" spc="110" dirty="0">
                <a:latin typeface="Lucida Sans Unicode"/>
                <a:cs typeface="Lucida Sans Unicode"/>
              </a:rPr>
              <a:t>sudah </a:t>
            </a:r>
            <a:r>
              <a:rPr sz="3200" dirty="0">
                <a:latin typeface="Lucida Sans Unicode"/>
                <a:cs typeface="Lucida Sans Unicode"/>
              </a:rPr>
              <a:t>selesai.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maka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130" dirty="0">
                <a:latin typeface="Lucida Sans Unicode"/>
                <a:cs typeface="Lucida Sans Unicode"/>
              </a:rPr>
              <a:t>buat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logic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player2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spc="150" dirty="0">
                <a:latin typeface="Lucida Sans Unicode"/>
                <a:cs typeface="Lucida Sans Unicode"/>
              </a:rPr>
              <a:t>dengan </a:t>
            </a:r>
            <a:r>
              <a:rPr sz="3200" dirty="0">
                <a:latin typeface="Lucida Sans Unicode"/>
                <a:cs typeface="Lucida Sans Unicode"/>
              </a:rPr>
              <a:t>petunjuk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229" dirty="0">
                <a:latin typeface="Lucida Sans Unicode"/>
                <a:cs typeface="Lucida Sans Unicode"/>
              </a:rPr>
              <a:t>cara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85" dirty="0">
                <a:latin typeface="Lucida Sans Unicode"/>
                <a:cs typeface="Lucida Sans Unicode"/>
              </a:rPr>
              <a:t>cepat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yang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30" dirty="0">
                <a:latin typeface="Lucida Sans Unicode"/>
                <a:cs typeface="Lucida Sans Unicode"/>
              </a:rPr>
              <a:t>sudah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diberikan </a:t>
            </a:r>
            <a:r>
              <a:rPr sz="3200" spc="95" dirty="0">
                <a:latin typeface="Lucida Sans Unicode"/>
                <a:cs typeface="Lucida Sans Unicode"/>
              </a:rPr>
              <a:t>sebelumnya!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44747" y="2075611"/>
            <a:ext cx="595185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09975" algn="l"/>
              </a:tabLst>
            </a:pPr>
            <a:r>
              <a:rPr sz="8800" b="1" spc="-10" dirty="0">
                <a:solidFill>
                  <a:srgbClr val="0A2957"/>
                </a:solidFill>
                <a:latin typeface="Times New Roman"/>
                <a:cs typeface="Times New Roman"/>
              </a:rPr>
              <a:t>Sedikit</a:t>
            </a:r>
            <a:r>
              <a:rPr sz="8800" b="1" dirty="0">
                <a:solidFill>
                  <a:srgbClr val="0A2957"/>
                </a:solidFill>
                <a:latin typeface="Times New Roman"/>
                <a:cs typeface="Times New Roman"/>
              </a:rPr>
              <a:t>	</a:t>
            </a:r>
            <a:r>
              <a:rPr sz="8800" b="1" spc="-10" dirty="0">
                <a:solidFill>
                  <a:srgbClr val="0A2957"/>
                </a:solidFill>
                <a:latin typeface="Times New Roman"/>
                <a:cs typeface="Times New Roman"/>
              </a:rPr>
              <a:t>lagi..</a:t>
            </a:r>
            <a:endParaRPr sz="8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98513" y="3772836"/>
            <a:ext cx="9483090" cy="1149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21890" marR="5080" indent="-2409825">
              <a:lnSpc>
                <a:spcPct val="115199"/>
              </a:lnSpc>
              <a:spcBef>
                <a:spcPts val="100"/>
              </a:spcBef>
            </a:pPr>
            <a:r>
              <a:rPr sz="3200" spc="60" dirty="0">
                <a:latin typeface="Lucida Sans Unicode"/>
                <a:cs typeface="Lucida Sans Unicode"/>
              </a:rPr>
              <a:t>tinggal</a:t>
            </a:r>
            <a:r>
              <a:rPr sz="3200" spc="-114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logic</a:t>
            </a:r>
            <a:r>
              <a:rPr sz="3200" spc="-114" dirty="0">
                <a:latin typeface="Lucida Sans Unicode"/>
                <a:cs typeface="Lucida Sans Unicode"/>
              </a:rPr>
              <a:t> </a:t>
            </a:r>
            <a:r>
              <a:rPr sz="3200" spc="-55" dirty="0">
                <a:latin typeface="Lucida Sans Unicode"/>
                <a:cs typeface="Lucida Sans Unicode"/>
              </a:rPr>
              <a:t>explosion,</a:t>
            </a:r>
            <a:r>
              <a:rPr sz="3200" spc="-110" dirty="0">
                <a:latin typeface="Lucida Sans Unicode"/>
                <a:cs typeface="Lucida Sans Unicode"/>
              </a:rPr>
              <a:t> </a:t>
            </a:r>
            <a:r>
              <a:rPr sz="3200" spc="140" dirty="0">
                <a:latin typeface="Lucida Sans Unicode"/>
                <a:cs typeface="Lucida Sans Unicode"/>
              </a:rPr>
              <a:t>animasinya</a:t>
            </a:r>
            <a:r>
              <a:rPr sz="3200" spc="-114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11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sedikit </a:t>
            </a:r>
            <a:r>
              <a:rPr sz="3200" spc="50" dirty="0">
                <a:latin typeface="Lucida Sans Unicode"/>
                <a:cs typeface="Lucida Sans Unicode"/>
              </a:rPr>
              <a:t>percantik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20" dirty="0">
                <a:latin typeface="Lucida Sans Unicode"/>
                <a:cs typeface="Lucida Sans Unicode"/>
              </a:rPr>
              <a:t>tampilannya</a:t>
            </a:r>
            <a:endParaRPr sz="320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5" name="object 5"/>
            <p:cNvSpPr/>
            <p:nvPr/>
          </p:nvSpPr>
          <p:spPr>
            <a:xfrm>
              <a:off x="13609448" y="0"/>
              <a:ext cx="4678680" cy="7651115"/>
            </a:xfrm>
            <a:custGeom>
              <a:avLst/>
              <a:gdLst/>
              <a:ahLst/>
              <a:cxnLst/>
              <a:rect l="l" t="t" r="r" b="b"/>
              <a:pathLst>
                <a:path w="4678679" h="7651115">
                  <a:moveTo>
                    <a:pt x="4678552" y="7651068"/>
                  </a:moveTo>
                  <a:lnTo>
                    <a:pt x="0" y="2972516"/>
                  </a:lnTo>
                  <a:lnTo>
                    <a:pt x="2972517" y="0"/>
                  </a:lnTo>
                  <a:lnTo>
                    <a:pt x="4678552" y="0"/>
                  </a:lnTo>
                  <a:lnTo>
                    <a:pt x="4678552" y="7651068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651510" y="1014580"/>
              <a:ext cx="3916045" cy="3916045"/>
            </a:xfrm>
            <a:custGeom>
              <a:avLst/>
              <a:gdLst/>
              <a:ahLst/>
              <a:cxnLst/>
              <a:rect l="l" t="t" r="r" b="b"/>
              <a:pathLst>
                <a:path w="3916045" h="3916045">
                  <a:moveTo>
                    <a:pt x="1957937" y="3915874"/>
                  </a:moveTo>
                  <a:lnTo>
                    <a:pt x="0" y="1957937"/>
                  </a:lnTo>
                  <a:lnTo>
                    <a:pt x="1957937" y="0"/>
                  </a:lnTo>
                  <a:lnTo>
                    <a:pt x="3915874" y="1957937"/>
                  </a:lnTo>
                  <a:lnTo>
                    <a:pt x="1957937" y="3915874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75275" y="3971812"/>
              <a:ext cx="1868805" cy="1868805"/>
            </a:xfrm>
            <a:custGeom>
              <a:avLst/>
              <a:gdLst/>
              <a:ahLst/>
              <a:cxnLst/>
              <a:rect l="l" t="t" r="r" b="b"/>
              <a:pathLst>
                <a:path w="1868805" h="1868804">
                  <a:moveTo>
                    <a:pt x="934144" y="1868288"/>
                  </a:moveTo>
                  <a:lnTo>
                    <a:pt x="0" y="934144"/>
                  </a:lnTo>
                  <a:lnTo>
                    <a:pt x="934144" y="0"/>
                  </a:lnTo>
                  <a:lnTo>
                    <a:pt x="1868288" y="934144"/>
                  </a:lnTo>
                  <a:lnTo>
                    <a:pt x="934144" y="1868288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650966" y="3480431"/>
              <a:ext cx="1917064" cy="2851150"/>
            </a:xfrm>
            <a:custGeom>
              <a:avLst/>
              <a:gdLst/>
              <a:ahLst/>
              <a:cxnLst/>
              <a:rect l="l" t="t" r="r" b="b"/>
              <a:pathLst>
                <a:path w="1917065" h="2851150">
                  <a:moveTo>
                    <a:pt x="958453" y="2851050"/>
                  </a:moveTo>
                  <a:lnTo>
                    <a:pt x="0" y="1892597"/>
                  </a:lnTo>
                  <a:lnTo>
                    <a:pt x="467072" y="1425525"/>
                  </a:lnTo>
                  <a:lnTo>
                    <a:pt x="0" y="958453"/>
                  </a:lnTo>
                  <a:lnTo>
                    <a:pt x="958453" y="0"/>
                  </a:lnTo>
                  <a:lnTo>
                    <a:pt x="1006491" y="48038"/>
                  </a:lnTo>
                  <a:lnTo>
                    <a:pt x="958453" y="48038"/>
                  </a:lnTo>
                  <a:lnTo>
                    <a:pt x="48038" y="957874"/>
                  </a:lnTo>
                  <a:lnTo>
                    <a:pt x="491380" y="1401216"/>
                  </a:lnTo>
                  <a:lnTo>
                    <a:pt x="539419" y="1401216"/>
                  </a:lnTo>
                  <a:lnTo>
                    <a:pt x="515110" y="1425525"/>
                  </a:lnTo>
                  <a:lnTo>
                    <a:pt x="539419" y="1449833"/>
                  </a:lnTo>
                  <a:lnTo>
                    <a:pt x="491380" y="1449833"/>
                  </a:lnTo>
                  <a:lnTo>
                    <a:pt x="48038" y="1892597"/>
                  </a:lnTo>
                  <a:lnTo>
                    <a:pt x="958453" y="2803012"/>
                  </a:lnTo>
                  <a:lnTo>
                    <a:pt x="1006491" y="2803012"/>
                  </a:lnTo>
                  <a:lnTo>
                    <a:pt x="958453" y="2851050"/>
                  </a:lnTo>
                  <a:close/>
                </a:path>
                <a:path w="1917065" h="2851150">
                  <a:moveTo>
                    <a:pt x="1474142" y="1401216"/>
                  </a:moveTo>
                  <a:lnTo>
                    <a:pt x="1425525" y="1401216"/>
                  </a:lnTo>
                  <a:lnTo>
                    <a:pt x="1868867" y="958453"/>
                  </a:lnTo>
                  <a:lnTo>
                    <a:pt x="958453" y="48038"/>
                  </a:lnTo>
                  <a:lnTo>
                    <a:pt x="1006491" y="48038"/>
                  </a:lnTo>
                  <a:lnTo>
                    <a:pt x="1916905" y="958453"/>
                  </a:lnTo>
                  <a:lnTo>
                    <a:pt x="1474142" y="1401216"/>
                  </a:lnTo>
                  <a:close/>
                </a:path>
                <a:path w="1917065" h="2851150">
                  <a:moveTo>
                    <a:pt x="539419" y="1401216"/>
                  </a:moveTo>
                  <a:lnTo>
                    <a:pt x="491380" y="1401216"/>
                  </a:lnTo>
                  <a:lnTo>
                    <a:pt x="958453" y="934144"/>
                  </a:lnTo>
                  <a:lnTo>
                    <a:pt x="1006491" y="982182"/>
                  </a:lnTo>
                  <a:lnTo>
                    <a:pt x="958453" y="982182"/>
                  </a:lnTo>
                  <a:lnTo>
                    <a:pt x="539419" y="1401216"/>
                  </a:lnTo>
                  <a:close/>
                </a:path>
                <a:path w="1917065" h="2851150">
                  <a:moveTo>
                    <a:pt x="1006491" y="1868867"/>
                  </a:moveTo>
                  <a:lnTo>
                    <a:pt x="958453" y="1868867"/>
                  </a:lnTo>
                  <a:lnTo>
                    <a:pt x="1401795" y="1425525"/>
                  </a:lnTo>
                  <a:lnTo>
                    <a:pt x="958453" y="982182"/>
                  </a:lnTo>
                  <a:lnTo>
                    <a:pt x="1006491" y="982182"/>
                  </a:lnTo>
                  <a:lnTo>
                    <a:pt x="1425525" y="1401216"/>
                  </a:lnTo>
                  <a:lnTo>
                    <a:pt x="1474142" y="1401216"/>
                  </a:lnTo>
                  <a:lnTo>
                    <a:pt x="1449833" y="1425525"/>
                  </a:lnTo>
                  <a:lnTo>
                    <a:pt x="1474142" y="1449833"/>
                  </a:lnTo>
                  <a:lnTo>
                    <a:pt x="1425525" y="1449833"/>
                  </a:lnTo>
                  <a:lnTo>
                    <a:pt x="1006491" y="1868867"/>
                  </a:lnTo>
                  <a:close/>
                </a:path>
                <a:path w="1917065" h="2851150">
                  <a:moveTo>
                    <a:pt x="958453" y="1916905"/>
                  </a:moveTo>
                  <a:lnTo>
                    <a:pt x="491380" y="1449833"/>
                  </a:lnTo>
                  <a:lnTo>
                    <a:pt x="539419" y="1449833"/>
                  </a:lnTo>
                  <a:lnTo>
                    <a:pt x="958453" y="1868867"/>
                  </a:lnTo>
                  <a:lnTo>
                    <a:pt x="1006491" y="1868867"/>
                  </a:lnTo>
                  <a:lnTo>
                    <a:pt x="958453" y="1916905"/>
                  </a:lnTo>
                  <a:close/>
                </a:path>
                <a:path w="1917065" h="2851150">
                  <a:moveTo>
                    <a:pt x="1006491" y="2803012"/>
                  </a:moveTo>
                  <a:lnTo>
                    <a:pt x="958453" y="2803012"/>
                  </a:lnTo>
                  <a:lnTo>
                    <a:pt x="1868867" y="1893176"/>
                  </a:lnTo>
                  <a:lnTo>
                    <a:pt x="1425525" y="1449833"/>
                  </a:lnTo>
                  <a:lnTo>
                    <a:pt x="1474142" y="1449833"/>
                  </a:lnTo>
                  <a:lnTo>
                    <a:pt x="1916906" y="1892597"/>
                  </a:lnTo>
                  <a:lnTo>
                    <a:pt x="1006491" y="280301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7509896"/>
              <a:ext cx="16303625" cy="2777490"/>
            </a:xfrm>
            <a:custGeom>
              <a:avLst/>
              <a:gdLst/>
              <a:ahLst/>
              <a:cxnLst/>
              <a:rect l="l" t="t" r="r" b="b"/>
              <a:pathLst>
                <a:path w="16303625" h="2777490">
                  <a:moveTo>
                    <a:pt x="0" y="0"/>
                  </a:moveTo>
                  <a:lnTo>
                    <a:pt x="16303501" y="0"/>
                  </a:lnTo>
                  <a:lnTo>
                    <a:pt x="16303501" y="2777103"/>
                  </a:lnTo>
                  <a:lnTo>
                    <a:pt x="0" y="2777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393525" y="5094754"/>
              <a:ext cx="6173470" cy="5192395"/>
            </a:xfrm>
            <a:custGeom>
              <a:avLst/>
              <a:gdLst/>
              <a:ahLst/>
              <a:cxnLst/>
              <a:rect l="l" t="t" r="r" b="b"/>
              <a:pathLst>
                <a:path w="6173470" h="5192395">
                  <a:moveTo>
                    <a:pt x="0" y="5192245"/>
                  </a:moveTo>
                  <a:lnTo>
                    <a:pt x="1961841" y="5192245"/>
                  </a:lnTo>
                  <a:lnTo>
                    <a:pt x="6173184" y="981088"/>
                  </a:lnTo>
                  <a:lnTo>
                    <a:pt x="5192096" y="0"/>
                  </a:lnTo>
                  <a:lnTo>
                    <a:pt x="0" y="5192245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398879" y="4721072"/>
              <a:ext cx="3889375" cy="5566410"/>
            </a:xfrm>
            <a:custGeom>
              <a:avLst/>
              <a:gdLst/>
              <a:ahLst/>
              <a:cxnLst/>
              <a:rect l="l" t="t" r="r" b="b"/>
              <a:pathLst>
                <a:path w="3889375" h="5566409">
                  <a:moveTo>
                    <a:pt x="3889108" y="1819795"/>
                  </a:moveTo>
                  <a:lnTo>
                    <a:pt x="780237" y="4928565"/>
                  </a:lnTo>
                  <a:lnTo>
                    <a:pt x="1417599" y="5565927"/>
                  </a:lnTo>
                  <a:lnTo>
                    <a:pt x="2105037" y="5565927"/>
                  </a:lnTo>
                  <a:lnTo>
                    <a:pt x="3889108" y="3781856"/>
                  </a:lnTo>
                  <a:lnTo>
                    <a:pt x="3889108" y="1819795"/>
                  </a:lnTo>
                  <a:close/>
                </a:path>
                <a:path w="3889375" h="5566409">
                  <a:moveTo>
                    <a:pt x="3889108" y="0"/>
                  </a:moveTo>
                  <a:lnTo>
                    <a:pt x="0" y="3889121"/>
                  </a:lnTo>
                  <a:lnTo>
                    <a:pt x="394093" y="4283214"/>
                  </a:lnTo>
                  <a:lnTo>
                    <a:pt x="3889108" y="788390"/>
                  </a:lnTo>
                  <a:lnTo>
                    <a:pt x="3889108" y="0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07023" y="6941692"/>
              <a:ext cx="5281295" cy="3345815"/>
            </a:xfrm>
            <a:custGeom>
              <a:avLst/>
              <a:gdLst/>
              <a:ahLst/>
              <a:cxnLst/>
              <a:rect l="l" t="t" r="r" b="b"/>
              <a:pathLst>
                <a:path w="5281295" h="3345815">
                  <a:moveTo>
                    <a:pt x="4326217" y="981087"/>
                  </a:moveTo>
                  <a:lnTo>
                    <a:pt x="3345129" y="0"/>
                  </a:lnTo>
                  <a:lnTo>
                    <a:pt x="0" y="3345307"/>
                  </a:lnTo>
                  <a:lnTo>
                    <a:pt x="1961946" y="3345307"/>
                  </a:lnTo>
                  <a:lnTo>
                    <a:pt x="4326217" y="981087"/>
                  </a:lnTo>
                  <a:close/>
                </a:path>
                <a:path w="5281295" h="3345815">
                  <a:moveTo>
                    <a:pt x="5280965" y="2253145"/>
                  </a:moveTo>
                  <a:lnTo>
                    <a:pt x="4188866" y="3345307"/>
                  </a:lnTo>
                  <a:lnTo>
                    <a:pt x="5280965" y="3345307"/>
                  </a:lnTo>
                  <a:lnTo>
                    <a:pt x="5280965" y="2253145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7690376"/>
            <a:ext cx="9267825" cy="2597150"/>
            <a:chOff x="0" y="7690376"/>
            <a:chExt cx="9267825" cy="2597150"/>
          </a:xfrm>
        </p:grpSpPr>
        <p:sp>
          <p:nvSpPr>
            <p:cNvPr id="4" name="object 4"/>
            <p:cNvSpPr/>
            <p:nvPr/>
          </p:nvSpPr>
          <p:spPr>
            <a:xfrm>
              <a:off x="0" y="7694571"/>
              <a:ext cx="4640580" cy="2592705"/>
            </a:xfrm>
            <a:custGeom>
              <a:avLst/>
              <a:gdLst/>
              <a:ahLst/>
              <a:cxnLst/>
              <a:rect l="l" t="t" r="r" b="b"/>
              <a:pathLst>
                <a:path w="4640580" h="2592704">
                  <a:moveTo>
                    <a:pt x="0" y="0"/>
                  </a:moveTo>
                  <a:lnTo>
                    <a:pt x="4640490" y="0"/>
                  </a:lnTo>
                  <a:lnTo>
                    <a:pt x="4640490" y="2592428"/>
                  </a:lnTo>
                  <a:lnTo>
                    <a:pt x="0" y="2592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83693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0722516" y="2791523"/>
            <a:ext cx="7566025" cy="6677025"/>
            <a:chOff x="10722516" y="2791523"/>
            <a:chExt cx="7566025" cy="66770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22516" y="2791523"/>
              <a:ext cx="6953249" cy="66770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497052" y="4034422"/>
              <a:ext cx="1791335" cy="3582035"/>
            </a:xfrm>
            <a:custGeom>
              <a:avLst/>
              <a:gdLst/>
              <a:ahLst/>
              <a:cxnLst/>
              <a:rect l="l" t="t" r="r" b="b"/>
              <a:pathLst>
                <a:path w="1791334" h="3582034">
                  <a:moveTo>
                    <a:pt x="1790947" y="3581894"/>
                  </a:moveTo>
                  <a:lnTo>
                    <a:pt x="0" y="1790947"/>
                  </a:lnTo>
                  <a:lnTo>
                    <a:pt x="1790947" y="0"/>
                  </a:lnTo>
                  <a:lnTo>
                    <a:pt x="1790947" y="3581894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62291" y="10227"/>
            <a:ext cx="759396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25060" algn="l"/>
              </a:tabLst>
            </a:pPr>
            <a:r>
              <a:rPr spc="-10" dirty="0"/>
              <a:t>Explosion</a:t>
            </a:r>
            <a:r>
              <a:rPr dirty="0"/>
              <a:t>	</a:t>
            </a:r>
            <a:r>
              <a:rPr spc="-20" dirty="0"/>
              <a:t>Logic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6000" y="1817238"/>
            <a:ext cx="8171180" cy="543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dirty="0">
                <a:latin typeface="Lucida Sans Unicode"/>
                <a:cs typeface="Lucida Sans Unicode"/>
              </a:rPr>
              <a:t>di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sprite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75" dirty="0">
                <a:latin typeface="Lucida Sans Unicode"/>
                <a:cs typeface="Lucida Sans Unicode"/>
              </a:rPr>
              <a:t>milik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55" dirty="0">
                <a:latin typeface="Lucida Sans Unicode"/>
                <a:cs typeface="Lucida Sans Unicode"/>
              </a:rPr>
              <a:t>explosion,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90" dirty="0">
                <a:latin typeface="Lucida Sans Unicode"/>
                <a:cs typeface="Lucida Sans Unicode"/>
              </a:rPr>
              <a:t>setelah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kita </a:t>
            </a:r>
            <a:r>
              <a:rPr sz="3200" spc="135" dirty="0">
                <a:latin typeface="Lucida Sans Unicode"/>
                <a:cs typeface="Lucida Sans Unicode"/>
              </a:rPr>
              <a:t>broadcast</a:t>
            </a:r>
            <a:r>
              <a:rPr sz="3200" spc="-114" dirty="0">
                <a:latin typeface="Lucida Sans Unicode"/>
                <a:cs typeface="Lucida Sans Unicode"/>
              </a:rPr>
              <a:t> </a:t>
            </a:r>
            <a:r>
              <a:rPr sz="3200" spc="-105" dirty="0">
                <a:latin typeface="Lucida Sans Unicode"/>
                <a:cs typeface="Lucida Sans Unicode"/>
              </a:rPr>
              <a:t>player1/2</a:t>
            </a:r>
            <a:r>
              <a:rPr sz="3200" spc="-11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win</a:t>
            </a:r>
            <a:r>
              <a:rPr sz="3200" spc="-110" dirty="0">
                <a:latin typeface="Lucida Sans Unicode"/>
                <a:cs typeface="Lucida Sans Unicode"/>
              </a:rPr>
              <a:t> </a:t>
            </a:r>
            <a:r>
              <a:rPr sz="3200" spc="80" dirty="0">
                <a:latin typeface="Lucida Sans Unicode"/>
                <a:cs typeface="Lucida Sans Unicode"/>
              </a:rPr>
              <a:t>tadi</a:t>
            </a:r>
            <a:r>
              <a:rPr sz="3200" spc="-110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saatnya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35" dirty="0">
                <a:latin typeface="Lucida Sans Unicode"/>
                <a:cs typeface="Lucida Sans Unicode"/>
              </a:rPr>
              <a:t>menggunakan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fungsi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25" dirty="0">
                <a:latin typeface="Lucida Sans Unicode"/>
                <a:cs typeface="Lucida Sans Unicode"/>
              </a:rPr>
              <a:t>penerimaan </a:t>
            </a:r>
            <a:r>
              <a:rPr sz="3200" spc="155" dirty="0">
                <a:latin typeface="Lucida Sans Unicode"/>
                <a:cs typeface="Lucida Sans Unicode"/>
              </a:rPr>
              <a:t>pesan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-25" dirty="0">
                <a:latin typeface="Lucida Sans Unicode"/>
                <a:cs typeface="Lucida Sans Unicode"/>
              </a:rPr>
              <a:t>“jika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player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95" dirty="0">
                <a:latin typeface="Lucida Sans Unicode"/>
                <a:cs typeface="Lucida Sans Unicode"/>
              </a:rPr>
              <a:t>menang”.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200" dirty="0">
                <a:latin typeface="Lucida Sans Unicode"/>
                <a:cs typeface="Lucida Sans Unicode"/>
              </a:rPr>
              <a:t>maka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pergi </a:t>
            </a:r>
            <a:r>
              <a:rPr sz="3200" dirty="0">
                <a:latin typeface="Lucida Sans Unicode"/>
                <a:cs typeface="Lucida Sans Unicode"/>
              </a:rPr>
              <a:t>ke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-434" dirty="0">
                <a:latin typeface="Lucida Sans Unicode"/>
                <a:cs typeface="Lucida Sans Unicode"/>
              </a:rPr>
              <a:t>x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dari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“old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X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75" dirty="0">
                <a:latin typeface="Lucida Sans Unicode"/>
                <a:cs typeface="Lucida Sans Unicode"/>
              </a:rPr>
              <a:t>player”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114" dirty="0">
                <a:latin typeface="Lucida Sans Unicode"/>
                <a:cs typeface="Lucida Sans Unicode"/>
              </a:rPr>
              <a:t>y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dari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“old</a:t>
            </a:r>
            <a:r>
              <a:rPr sz="3200" spc="-150" dirty="0">
                <a:latin typeface="Lucida Sans Unicode"/>
                <a:cs typeface="Lucida Sans Unicode"/>
              </a:rPr>
              <a:t> </a:t>
            </a:r>
            <a:r>
              <a:rPr sz="3200" spc="-50" dirty="0">
                <a:latin typeface="Lucida Sans Unicode"/>
                <a:cs typeface="Lucida Sans Unicode"/>
              </a:rPr>
              <a:t>Y </a:t>
            </a:r>
            <a:r>
              <a:rPr sz="3200" dirty="0">
                <a:latin typeface="Lucida Sans Unicode"/>
                <a:cs typeface="Lucida Sans Unicode"/>
              </a:rPr>
              <a:t>player”.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105" dirty="0">
                <a:latin typeface="Lucida Sans Unicode"/>
                <a:cs typeface="Lucida Sans Unicode"/>
              </a:rPr>
              <a:t>barulah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25" dirty="0">
                <a:latin typeface="Lucida Sans Unicode"/>
                <a:cs typeface="Lucida Sans Unicode"/>
              </a:rPr>
              <a:t> </a:t>
            </a:r>
            <a:r>
              <a:rPr sz="3200" spc="185" dirty="0">
                <a:latin typeface="Lucida Sans Unicode"/>
                <a:cs typeface="Lucida Sans Unicode"/>
              </a:rPr>
              <a:t>membuat</a:t>
            </a:r>
            <a:r>
              <a:rPr sz="3200" spc="-120" dirty="0">
                <a:latin typeface="Lucida Sans Unicode"/>
                <a:cs typeface="Lucida Sans Unicode"/>
              </a:rPr>
              <a:t> </a:t>
            </a:r>
            <a:r>
              <a:rPr sz="3200" spc="80" dirty="0">
                <a:latin typeface="Lucida Sans Unicode"/>
                <a:cs typeface="Lucida Sans Unicode"/>
              </a:rPr>
              <a:t>clone </a:t>
            </a:r>
            <a:r>
              <a:rPr sz="3200" spc="60" dirty="0">
                <a:latin typeface="Lucida Sans Unicode"/>
                <a:cs typeface="Lucida Sans Unicode"/>
              </a:rPr>
              <a:t>dari</a:t>
            </a:r>
            <a:r>
              <a:rPr sz="3200" spc="-185" dirty="0">
                <a:latin typeface="Lucida Sans Unicode"/>
                <a:cs typeface="Lucida Sans Unicode"/>
              </a:rPr>
              <a:t> </a:t>
            </a:r>
            <a:r>
              <a:rPr sz="3200" spc="-65" dirty="0">
                <a:latin typeface="Lucida Sans Unicode"/>
                <a:cs typeface="Lucida Sans Unicode"/>
              </a:rPr>
              <a:t>diri</a:t>
            </a:r>
            <a:r>
              <a:rPr sz="3200" spc="-18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sendiri</a:t>
            </a:r>
            <a:r>
              <a:rPr sz="3200" spc="-18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“explosion”</a:t>
            </a:r>
            <a:endParaRPr sz="3200">
              <a:latin typeface="Lucida Sans Unicode"/>
              <a:cs typeface="Lucida Sans Unicode"/>
            </a:endParaRPr>
          </a:p>
          <a:p>
            <a:pPr marL="12700" marR="1165860">
              <a:lnSpc>
                <a:spcPct val="115199"/>
              </a:lnSpc>
              <a:spcBef>
                <a:spcPts val="2760"/>
              </a:spcBef>
            </a:pPr>
            <a:r>
              <a:rPr sz="3200" dirty="0">
                <a:latin typeface="Lucida Sans Unicode"/>
                <a:cs typeface="Lucida Sans Unicode"/>
              </a:rPr>
              <a:t>disinilah</a:t>
            </a:r>
            <a:r>
              <a:rPr sz="3200" spc="-5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fungsi</a:t>
            </a:r>
            <a:r>
              <a:rPr sz="3200" spc="-55" dirty="0">
                <a:latin typeface="Lucida Sans Unicode"/>
                <a:cs typeface="Lucida Sans Unicode"/>
              </a:rPr>
              <a:t> </a:t>
            </a:r>
            <a:r>
              <a:rPr sz="3200" spc="60" dirty="0">
                <a:latin typeface="Lucida Sans Unicode"/>
                <a:cs typeface="Lucida Sans Unicode"/>
              </a:rPr>
              <a:t>dari</a:t>
            </a:r>
            <a:r>
              <a:rPr sz="3200" spc="-5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tracking</a:t>
            </a:r>
            <a:r>
              <a:rPr sz="3200" spc="-5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lokasi </a:t>
            </a:r>
            <a:r>
              <a:rPr sz="3200" spc="70" dirty="0">
                <a:latin typeface="Lucida Sans Unicode"/>
                <a:cs typeface="Lucida Sans Unicode"/>
              </a:rPr>
              <a:t>realtime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player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menjadi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-130" dirty="0">
                <a:latin typeface="Lucida Sans Unicode"/>
                <a:cs typeface="Lucida Sans Unicode"/>
              </a:rPr>
              <a:t>titik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45" dirty="0">
                <a:latin typeface="Lucida Sans Unicode"/>
                <a:cs typeface="Lucida Sans Unicode"/>
              </a:rPr>
              <a:t>dasar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7690376"/>
            <a:ext cx="9267825" cy="2597150"/>
            <a:chOff x="0" y="7690376"/>
            <a:chExt cx="9267825" cy="2597150"/>
          </a:xfrm>
        </p:grpSpPr>
        <p:sp>
          <p:nvSpPr>
            <p:cNvPr id="5" name="object 5"/>
            <p:cNvSpPr/>
            <p:nvPr/>
          </p:nvSpPr>
          <p:spPr>
            <a:xfrm>
              <a:off x="0" y="7694571"/>
              <a:ext cx="4640580" cy="2592705"/>
            </a:xfrm>
            <a:custGeom>
              <a:avLst/>
              <a:gdLst/>
              <a:ahLst/>
              <a:cxnLst/>
              <a:rect l="l" t="t" r="r" b="b"/>
              <a:pathLst>
                <a:path w="4640580" h="2592704">
                  <a:moveTo>
                    <a:pt x="0" y="0"/>
                  </a:moveTo>
                  <a:lnTo>
                    <a:pt x="4640490" y="0"/>
                  </a:lnTo>
                  <a:lnTo>
                    <a:pt x="4640490" y="2592428"/>
                  </a:lnTo>
                  <a:lnTo>
                    <a:pt x="0" y="2592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83693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5668" y="1959382"/>
            <a:ext cx="2876549" cy="550544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613008" y="165996"/>
            <a:ext cx="1088961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47035" algn="l"/>
                <a:tab pos="7045325" algn="l"/>
              </a:tabLst>
            </a:pPr>
            <a:r>
              <a:rPr spc="-10" dirty="0"/>
              <a:t>Logic</a:t>
            </a:r>
            <a:r>
              <a:rPr dirty="0"/>
              <a:t>	</a:t>
            </a:r>
            <a:r>
              <a:rPr spc="-10" dirty="0"/>
              <a:t>Animasi</a:t>
            </a:r>
            <a:r>
              <a:rPr dirty="0"/>
              <a:t>	</a:t>
            </a:r>
            <a:r>
              <a:rPr spc="-95" dirty="0"/>
              <a:t>Explode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914519" y="2941188"/>
            <a:ext cx="8084820" cy="564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spc="65" dirty="0">
                <a:latin typeface="Lucida Sans Unicode"/>
                <a:cs typeface="Lucida Sans Unicode"/>
              </a:rPr>
              <a:t>Hampir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selesai..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10" dirty="0">
                <a:latin typeface="Lucida Sans Unicode"/>
                <a:cs typeface="Lucida Sans Unicode"/>
              </a:rPr>
              <a:t>Sekarang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ayo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10" dirty="0">
                <a:latin typeface="Lucida Sans Unicode"/>
                <a:cs typeface="Lucida Sans Unicode"/>
              </a:rPr>
              <a:t>buat </a:t>
            </a:r>
            <a:r>
              <a:rPr sz="3200" spc="195" dirty="0">
                <a:latin typeface="Lucida Sans Unicode"/>
                <a:cs typeface="Lucida Sans Unicode"/>
              </a:rPr>
              <a:t>agar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40" dirty="0">
                <a:latin typeface="Lucida Sans Unicode"/>
                <a:cs typeface="Lucida Sans Unicode"/>
              </a:rPr>
              <a:t>animasinya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bergerak!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30" dirty="0">
                <a:latin typeface="Lucida Sans Unicode"/>
                <a:cs typeface="Lucida Sans Unicode"/>
              </a:rPr>
              <a:t>jadi,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65" dirty="0">
                <a:latin typeface="Lucida Sans Unicode"/>
                <a:cs typeface="Lucida Sans Unicode"/>
              </a:rPr>
              <a:t>saat </a:t>
            </a:r>
            <a:r>
              <a:rPr sz="3200" dirty="0">
                <a:latin typeface="Lucida Sans Unicode"/>
                <a:cs typeface="Lucida Sans Unicode"/>
              </a:rPr>
              <a:t>sprite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explosione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dibuat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55" dirty="0">
                <a:latin typeface="Lucida Sans Unicode"/>
                <a:cs typeface="Lucida Sans Unicode"/>
              </a:rPr>
              <a:t>sebagai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clone. </a:t>
            </a:r>
            <a:r>
              <a:rPr sz="3200" spc="200" dirty="0">
                <a:latin typeface="Lucida Sans Unicode"/>
                <a:cs typeface="Lucida Sans Unicode"/>
              </a:rPr>
              <a:t>maka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155" dirty="0">
                <a:latin typeface="Lucida Sans Unicode"/>
                <a:cs typeface="Lucida Sans Unicode"/>
              </a:rPr>
              <a:t>ubah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kostum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ke</a:t>
            </a:r>
            <a:r>
              <a:rPr sz="3200" spc="-100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kostum</a:t>
            </a:r>
            <a:r>
              <a:rPr sz="3200" spc="-105" dirty="0">
                <a:latin typeface="Lucida Sans Unicode"/>
                <a:cs typeface="Lucida Sans Unicode"/>
              </a:rPr>
              <a:t> </a:t>
            </a:r>
            <a:r>
              <a:rPr sz="3200" spc="160" dirty="0">
                <a:latin typeface="Lucida Sans Unicode"/>
                <a:cs typeface="Lucida Sans Unicode"/>
              </a:rPr>
              <a:t>pertama </a:t>
            </a:r>
            <a:r>
              <a:rPr sz="3200" spc="-30" dirty="0">
                <a:latin typeface="Lucida Sans Unicode"/>
                <a:cs typeface="Lucida Sans Unicode"/>
              </a:rPr>
              <a:t>(explosion1)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45" dirty="0">
                <a:latin typeface="Lucida Sans Unicode"/>
                <a:cs typeface="Lucida Sans Unicode"/>
              </a:rPr>
              <a:t>tamplkan,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105" dirty="0">
                <a:latin typeface="Lucida Sans Unicode"/>
                <a:cs typeface="Lucida Sans Unicode"/>
              </a:rPr>
              <a:t>barulah</a:t>
            </a:r>
            <a:r>
              <a:rPr sz="3200" spc="-155" dirty="0">
                <a:latin typeface="Lucida Sans Unicode"/>
                <a:cs typeface="Lucida Sans Unicode"/>
              </a:rPr>
              <a:t> </a:t>
            </a:r>
            <a:r>
              <a:rPr sz="3200" spc="-20" dirty="0">
                <a:latin typeface="Lucida Sans Unicode"/>
                <a:cs typeface="Lucida Sans Unicode"/>
              </a:rPr>
              <a:t>kita </a:t>
            </a:r>
            <a:r>
              <a:rPr sz="3200" spc="135" dirty="0">
                <a:latin typeface="Lucida Sans Unicode"/>
                <a:cs typeface="Lucida Sans Unicode"/>
              </a:rPr>
              <a:t>menggunakan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fungsi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114" dirty="0">
                <a:latin typeface="Lucida Sans Unicode"/>
                <a:cs typeface="Lucida Sans Unicode"/>
              </a:rPr>
              <a:t>repeat</a:t>
            </a:r>
            <a:r>
              <a:rPr sz="3200" spc="-14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 </a:t>
            </a:r>
            <a:r>
              <a:rPr sz="3200" spc="100" dirty="0">
                <a:latin typeface="Lucida Sans Unicode"/>
                <a:cs typeface="Lucida Sans Unicode"/>
              </a:rPr>
              <a:t>mengulangi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100" dirty="0">
                <a:latin typeface="Lucida Sans Unicode"/>
                <a:cs typeface="Lucida Sans Unicode"/>
              </a:rPr>
              <a:t>pergantian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kostum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40" dirty="0">
                <a:latin typeface="Lucida Sans Unicode"/>
                <a:cs typeface="Lucida Sans Unicode"/>
              </a:rPr>
              <a:t>dari </a:t>
            </a:r>
            <a:r>
              <a:rPr sz="3200" spc="-30" dirty="0">
                <a:latin typeface="Lucida Sans Unicode"/>
                <a:cs typeface="Lucida Sans Unicode"/>
              </a:rPr>
              <a:t>blok</a:t>
            </a:r>
            <a:r>
              <a:rPr sz="3200" spc="-185" dirty="0">
                <a:latin typeface="Lucida Sans Unicode"/>
                <a:cs typeface="Lucida Sans Unicode"/>
              </a:rPr>
              <a:t> </a:t>
            </a:r>
            <a:r>
              <a:rPr sz="3200" spc="-45" dirty="0">
                <a:latin typeface="Lucida Sans Unicode"/>
                <a:cs typeface="Lucida Sans Unicode"/>
              </a:rPr>
              <a:t>“next</a:t>
            </a:r>
            <a:r>
              <a:rPr sz="3200" spc="-185" dirty="0">
                <a:latin typeface="Lucida Sans Unicode"/>
                <a:cs typeface="Lucida Sans Unicode"/>
              </a:rPr>
              <a:t> </a:t>
            </a:r>
            <a:r>
              <a:rPr sz="3200" spc="110" dirty="0">
                <a:latin typeface="Lucida Sans Unicode"/>
                <a:cs typeface="Lucida Sans Unicode"/>
              </a:rPr>
              <a:t>costume”</a:t>
            </a:r>
            <a:r>
              <a:rPr sz="3200" spc="-180" dirty="0">
                <a:latin typeface="Lucida Sans Unicode"/>
                <a:cs typeface="Lucida Sans Unicode"/>
              </a:rPr>
              <a:t> </a:t>
            </a:r>
            <a:r>
              <a:rPr sz="3200" spc="190" dirty="0">
                <a:latin typeface="Lucida Sans Unicode"/>
                <a:cs typeface="Lucida Sans Unicode"/>
              </a:rPr>
              <a:t>dan</a:t>
            </a:r>
            <a:r>
              <a:rPr sz="3200" spc="-18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memiliki</a:t>
            </a:r>
            <a:r>
              <a:rPr sz="3200" spc="-185" dirty="0">
                <a:latin typeface="Lucida Sans Unicode"/>
                <a:cs typeface="Lucida Sans Unicode"/>
              </a:rPr>
              <a:t> </a:t>
            </a:r>
            <a:r>
              <a:rPr sz="3200" spc="105" dirty="0">
                <a:latin typeface="Lucida Sans Unicode"/>
                <a:cs typeface="Lucida Sans Unicode"/>
              </a:rPr>
              <a:t>jeda</a:t>
            </a:r>
            <a:endParaRPr sz="3200">
              <a:latin typeface="Lucida Sans Unicode"/>
              <a:cs typeface="Lucida Sans Unicode"/>
            </a:endParaRPr>
          </a:p>
          <a:p>
            <a:pPr marL="12700" marR="707390">
              <a:lnSpc>
                <a:spcPct val="115199"/>
              </a:lnSpc>
            </a:pPr>
            <a:r>
              <a:rPr sz="3200" spc="-465" dirty="0">
                <a:latin typeface="Lucida Sans Unicode"/>
                <a:cs typeface="Lucida Sans Unicode"/>
              </a:rPr>
              <a:t>0.1</a:t>
            </a:r>
            <a:r>
              <a:rPr sz="3200" spc="-160" dirty="0">
                <a:latin typeface="Lucida Sans Unicode"/>
                <a:cs typeface="Lucida Sans Unicode"/>
              </a:rPr>
              <a:t> </a:t>
            </a:r>
            <a:r>
              <a:rPr sz="3200" spc="-80" dirty="0">
                <a:latin typeface="Lucida Sans Unicode"/>
                <a:cs typeface="Lucida Sans Unicode"/>
              </a:rPr>
              <a:t>detik.</a:t>
            </a:r>
            <a:r>
              <a:rPr sz="3200" spc="-175" dirty="0">
                <a:latin typeface="Lucida Sans Unicode"/>
                <a:cs typeface="Lucida Sans Unicode"/>
              </a:rPr>
              <a:t> </a:t>
            </a:r>
            <a:r>
              <a:rPr sz="3200" spc="105" dirty="0">
                <a:latin typeface="Lucida Sans Unicode"/>
                <a:cs typeface="Lucida Sans Unicode"/>
              </a:rPr>
              <a:t>barulah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dirty="0">
                <a:latin typeface="Lucida Sans Unicode"/>
                <a:cs typeface="Lucida Sans Unicode"/>
              </a:rPr>
              <a:t>kita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85" dirty="0">
                <a:latin typeface="Lucida Sans Unicode"/>
                <a:cs typeface="Lucida Sans Unicode"/>
              </a:rPr>
              <a:t>memberikan </a:t>
            </a:r>
            <a:r>
              <a:rPr sz="3200" spc="60" dirty="0">
                <a:latin typeface="Lucida Sans Unicode"/>
                <a:cs typeface="Lucida Sans Unicode"/>
              </a:rPr>
              <a:t>perintah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untuk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145" dirty="0">
                <a:latin typeface="Lucida Sans Unicode"/>
                <a:cs typeface="Lucida Sans Unicode"/>
              </a:rPr>
              <a:t>menghapus</a:t>
            </a:r>
            <a:r>
              <a:rPr sz="3200" spc="-170" dirty="0">
                <a:latin typeface="Lucida Sans Unicode"/>
                <a:cs typeface="Lucida Sans Unicode"/>
              </a:rPr>
              <a:t> </a:t>
            </a:r>
            <a:r>
              <a:rPr sz="3200" spc="90" dirty="0">
                <a:latin typeface="Lucida Sans Unicode"/>
                <a:cs typeface="Lucida Sans Unicode"/>
              </a:rPr>
              <a:t>clone</a:t>
            </a:r>
            <a:r>
              <a:rPr sz="3200" spc="-165" dirty="0">
                <a:latin typeface="Lucida Sans Unicode"/>
                <a:cs typeface="Lucida Sans Unicode"/>
              </a:rPr>
              <a:t> </a:t>
            </a:r>
            <a:r>
              <a:rPr sz="3200" spc="-25" dirty="0">
                <a:latin typeface="Lucida Sans Unicode"/>
                <a:cs typeface="Lucida Sans Unicode"/>
              </a:rPr>
              <a:t>ini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74" y="5495272"/>
            <a:ext cx="17821910" cy="4792345"/>
            <a:chOff x="7074" y="5495272"/>
            <a:chExt cx="17821910" cy="4792345"/>
          </a:xfrm>
        </p:grpSpPr>
        <p:sp>
          <p:nvSpPr>
            <p:cNvPr id="3" name="object 3"/>
            <p:cNvSpPr/>
            <p:nvPr/>
          </p:nvSpPr>
          <p:spPr>
            <a:xfrm>
              <a:off x="1221355" y="6530444"/>
              <a:ext cx="7513320" cy="3756660"/>
            </a:xfrm>
            <a:custGeom>
              <a:avLst/>
              <a:gdLst/>
              <a:ahLst/>
              <a:cxnLst/>
              <a:rect l="l" t="t" r="r" b="b"/>
              <a:pathLst>
                <a:path w="7513320" h="3756659">
                  <a:moveTo>
                    <a:pt x="7513109" y="3756555"/>
                  </a:moveTo>
                  <a:lnTo>
                    <a:pt x="0" y="3756555"/>
                  </a:lnTo>
                  <a:lnTo>
                    <a:pt x="3756554" y="0"/>
                  </a:lnTo>
                  <a:lnTo>
                    <a:pt x="7513109" y="3756555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74" y="8497580"/>
              <a:ext cx="1789430" cy="1789430"/>
            </a:xfrm>
            <a:custGeom>
              <a:avLst/>
              <a:gdLst/>
              <a:ahLst/>
              <a:cxnLst/>
              <a:rect l="l" t="t" r="r" b="b"/>
              <a:pathLst>
                <a:path w="1789430" h="1789429">
                  <a:moveTo>
                    <a:pt x="1789419" y="1789419"/>
                  </a:moveTo>
                  <a:lnTo>
                    <a:pt x="265166" y="1789419"/>
                  </a:lnTo>
                  <a:lnTo>
                    <a:pt x="0" y="1524252"/>
                  </a:lnTo>
                  <a:lnTo>
                    <a:pt x="0" y="0"/>
                  </a:lnTo>
                  <a:lnTo>
                    <a:pt x="1789419" y="1789419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74" y="5495272"/>
              <a:ext cx="3765550" cy="4730115"/>
            </a:xfrm>
            <a:custGeom>
              <a:avLst/>
              <a:gdLst/>
              <a:ahLst/>
              <a:cxnLst/>
              <a:rect l="l" t="t" r="r" b="b"/>
              <a:pathLst>
                <a:path w="3765550" h="4730115">
                  <a:moveTo>
                    <a:pt x="2801153" y="4729531"/>
                  </a:moveTo>
                  <a:lnTo>
                    <a:pt x="0" y="1928377"/>
                  </a:lnTo>
                  <a:lnTo>
                    <a:pt x="0" y="0"/>
                  </a:lnTo>
                  <a:lnTo>
                    <a:pt x="3765418" y="3765418"/>
                  </a:lnTo>
                  <a:lnTo>
                    <a:pt x="2945506" y="4585179"/>
                  </a:lnTo>
                  <a:lnTo>
                    <a:pt x="2913091" y="4617897"/>
                  </a:lnTo>
                  <a:lnTo>
                    <a:pt x="2801153" y="4729531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613" y="8430629"/>
              <a:ext cx="3187065" cy="1856739"/>
            </a:xfrm>
            <a:custGeom>
              <a:avLst/>
              <a:gdLst/>
              <a:ahLst/>
              <a:cxnLst/>
              <a:rect l="l" t="t" r="r" b="b"/>
              <a:pathLst>
                <a:path w="3187065" h="1856740">
                  <a:moveTo>
                    <a:pt x="3187042" y="1856369"/>
                  </a:moveTo>
                  <a:lnTo>
                    <a:pt x="525506" y="1856369"/>
                  </a:lnTo>
                  <a:lnTo>
                    <a:pt x="0" y="1330824"/>
                  </a:lnTo>
                  <a:lnTo>
                    <a:pt x="1330824" y="0"/>
                  </a:lnTo>
                  <a:lnTo>
                    <a:pt x="3187042" y="1856369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73" y="8069833"/>
              <a:ext cx="3418204" cy="2217420"/>
            </a:xfrm>
            <a:custGeom>
              <a:avLst/>
              <a:gdLst/>
              <a:ahLst/>
              <a:cxnLst/>
              <a:rect l="l" t="t" r="r" b="b"/>
              <a:pathLst>
                <a:path w="3418204" h="2217420">
                  <a:moveTo>
                    <a:pt x="1277289" y="2217166"/>
                  </a:moveTo>
                  <a:lnTo>
                    <a:pt x="0" y="939876"/>
                  </a:lnTo>
                  <a:lnTo>
                    <a:pt x="0" y="1005154"/>
                  </a:lnTo>
                  <a:lnTo>
                    <a:pt x="1212138" y="2217166"/>
                  </a:lnTo>
                  <a:lnTo>
                    <a:pt x="1277289" y="2217166"/>
                  </a:lnTo>
                  <a:close/>
                </a:path>
                <a:path w="3418204" h="2217420">
                  <a:moveTo>
                    <a:pt x="3152051" y="2217166"/>
                  </a:moveTo>
                  <a:lnTo>
                    <a:pt x="934872" y="0"/>
                  </a:lnTo>
                  <a:lnTo>
                    <a:pt x="902309" y="32715"/>
                  </a:lnTo>
                  <a:lnTo>
                    <a:pt x="3086836" y="2217166"/>
                  </a:lnTo>
                  <a:lnTo>
                    <a:pt x="3152051" y="2217166"/>
                  </a:lnTo>
                  <a:close/>
                </a:path>
                <a:path w="3418204" h="2217420">
                  <a:moveTo>
                    <a:pt x="3417722" y="2217166"/>
                  </a:moveTo>
                  <a:lnTo>
                    <a:pt x="3407486" y="2206929"/>
                  </a:lnTo>
                  <a:lnTo>
                    <a:pt x="3397250" y="2217166"/>
                  </a:lnTo>
                  <a:lnTo>
                    <a:pt x="3417722" y="2217166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31466" y="6895591"/>
              <a:ext cx="2362835" cy="2362835"/>
            </a:xfrm>
            <a:custGeom>
              <a:avLst/>
              <a:gdLst/>
              <a:ahLst/>
              <a:cxnLst/>
              <a:rect l="l" t="t" r="r" b="b"/>
              <a:pathLst>
                <a:path w="2362834" h="2362834">
                  <a:moveTo>
                    <a:pt x="2362602" y="1181300"/>
                  </a:moveTo>
                  <a:lnTo>
                    <a:pt x="1181301" y="2362602"/>
                  </a:lnTo>
                  <a:lnTo>
                    <a:pt x="0" y="1181300"/>
                  </a:lnTo>
                  <a:lnTo>
                    <a:pt x="1181301" y="0"/>
                  </a:lnTo>
                  <a:lnTo>
                    <a:pt x="2362602" y="118130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4068" y="5495272"/>
              <a:ext cx="9734549" cy="193357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703890" y="165941"/>
            <a:ext cx="4880610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Dekorasi..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15100"/>
              </a:lnSpc>
              <a:spcBef>
                <a:spcPts val="100"/>
              </a:spcBef>
            </a:pPr>
            <a:r>
              <a:rPr spc="55" dirty="0"/>
              <a:t>sekarang,</a:t>
            </a:r>
            <a:r>
              <a:rPr spc="-195" dirty="0"/>
              <a:t> </a:t>
            </a:r>
            <a:r>
              <a:rPr spc="50" dirty="0"/>
              <a:t>kalian</a:t>
            </a:r>
            <a:r>
              <a:rPr spc="-190" dirty="0"/>
              <a:t> </a:t>
            </a:r>
            <a:r>
              <a:rPr spc="114" dirty="0"/>
              <a:t>bisa</a:t>
            </a:r>
            <a:r>
              <a:rPr spc="-190" dirty="0"/>
              <a:t> </a:t>
            </a:r>
            <a:r>
              <a:rPr spc="220" dirty="0"/>
              <a:t>membuat</a:t>
            </a:r>
            <a:r>
              <a:rPr spc="-190" dirty="0"/>
              <a:t> </a:t>
            </a:r>
            <a:r>
              <a:rPr spc="75" dirty="0"/>
              <a:t>marker</a:t>
            </a:r>
            <a:r>
              <a:rPr spc="-190" dirty="0"/>
              <a:t> </a:t>
            </a:r>
            <a:r>
              <a:rPr spc="-30" dirty="0"/>
              <a:t>untuk</a:t>
            </a:r>
            <a:r>
              <a:rPr spc="-190" dirty="0"/>
              <a:t> </a:t>
            </a:r>
            <a:r>
              <a:rPr spc="100" dirty="0"/>
              <a:t>cooldown</a:t>
            </a:r>
            <a:r>
              <a:rPr spc="-190" dirty="0"/>
              <a:t> </a:t>
            </a:r>
            <a:r>
              <a:rPr spc="-10" dirty="0"/>
              <a:t>peluru </a:t>
            </a:r>
            <a:r>
              <a:rPr spc="-80" dirty="0"/>
              <a:t>player1</a:t>
            </a:r>
            <a:r>
              <a:rPr spc="-180" dirty="0"/>
              <a:t> </a:t>
            </a:r>
            <a:r>
              <a:rPr spc="220" dirty="0"/>
              <a:t>dan</a:t>
            </a:r>
            <a:r>
              <a:rPr spc="-175" dirty="0"/>
              <a:t> </a:t>
            </a:r>
            <a:r>
              <a:rPr spc="-315" dirty="0"/>
              <a:t>2.</a:t>
            </a:r>
            <a:r>
              <a:rPr spc="-175" dirty="0"/>
              <a:t> </a:t>
            </a:r>
            <a:r>
              <a:rPr dirty="0"/>
              <a:t>di</a:t>
            </a:r>
            <a:r>
              <a:rPr spc="-175" dirty="0"/>
              <a:t> </a:t>
            </a:r>
            <a:r>
              <a:rPr spc="190" dirty="0"/>
              <a:t>tab</a:t>
            </a:r>
            <a:r>
              <a:rPr spc="-175" dirty="0"/>
              <a:t> </a:t>
            </a:r>
            <a:r>
              <a:rPr spc="185" dirty="0"/>
              <a:t>bagian</a:t>
            </a:r>
            <a:r>
              <a:rPr spc="-175" dirty="0"/>
              <a:t> </a:t>
            </a:r>
            <a:r>
              <a:rPr spc="-50" dirty="0"/>
              <a:t>sprite,</a:t>
            </a:r>
            <a:r>
              <a:rPr spc="-180" dirty="0"/>
              <a:t> </a:t>
            </a:r>
            <a:r>
              <a:rPr spc="70" dirty="0"/>
              <a:t>hover</a:t>
            </a:r>
            <a:r>
              <a:rPr spc="-175" dirty="0"/>
              <a:t> </a:t>
            </a:r>
            <a:r>
              <a:rPr spc="210" dirty="0"/>
              <a:t>lambang</a:t>
            </a:r>
            <a:r>
              <a:rPr spc="-175" dirty="0"/>
              <a:t> </a:t>
            </a:r>
            <a:r>
              <a:rPr dirty="0"/>
              <a:t>kucing</a:t>
            </a:r>
            <a:r>
              <a:rPr spc="-175" dirty="0"/>
              <a:t> </a:t>
            </a:r>
            <a:r>
              <a:rPr spc="220" dirty="0"/>
              <a:t>dan</a:t>
            </a:r>
            <a:r>
              <a:rPr spc="-175" dirty="0"/>
              <a:t> </a:t>
            </a:r>
            <a:r>
              <a:rPr spc="-20" dirty="0"/>
              <a:t>pilih </a:t>
            </a:r>
            <a:r>
              <a:rPr dirty="0"/>
              <a:t>paint.</a:t>
            </a:r>
            <a:r>
              <a:rPr spc="-170" dirty="0"/>
              <a:t> </a:t>
            </a:r>
            <a:r>
              <a:rPr dirty="0"/>
              <a:t>lalu</a:t>
            </a:r>
            <a:r>
              <a:rPr spc="-165" dirty="0"/>
              <a:t> </a:t>
            </a:r>
            <a:r>
              <a:rPr spc="-60" dirty="0"/>
              <a:t>pilih</a:t>
            </a:r>
            <a:r>
              <a:rPr spc="-165" dirty="0"/>
              <a:t> </a:t>
            </a:r>
            <a:r>
              <a:rPr spc="45" dirty="0"/>
              <a:t>font,warna</a:t>
            </a:r>
            <a:r>
              <a:rPr spc="-170" dirty="0"/>
              <a:t> </a:t>
            </a:r>
            <a:r>
              <a:rPr spc="-40" dirty="0"/>
              <a:t>tulisa,</a:t>
            </a:r>
            <a:r>
              <a:rPr spc="-165" dirty="0"/>
              <a:t> </a:t>
            </a:r>
            <a:r>
              <a:rPr dirty="0"/>
              <a:t>ukuran</a:t>
            </a:r>
            <a:r>
              <a:rPr spc="-165" dirty="0"/>
              <a:t> </a:t>
            </a:r>
            <a:r>
              <a:rPr spc="-45" dirty="0"/>
              <a:t>dll</a:t>
            </a:r>
            <a:r>
              <a:rPr spc="-165" dirty="0"/>
              <a:t> </a:t>
            </a:r>
            <a:r>
              <a:rPr spc="100" dirty="0"/>
              <a:t>sesuai</a:t>
            </a:r>
            <a:r>
              <a:rPr spc="-170" dirty="0"/>
              <a:t> </a:t>
            </a:r>
            <a:r>
              <a:rPr spc="175" dirty="0"/>
              <a:t>dengan</a:t>
            </a:r>
          </a:p>
          <a:p>
            <a:pPr marR="121285" algn="ctr">
              <a:lnSpc>
                <a:spcPct val="100000"/>
              </a:lnSpc>
              <a:spcBef>
                <a:spcPts val="690"/>
              </a:spcBef>
            </a:pPr>
            <a:r>
              <a:rPr spc="-10" dirty="0"/>
              <a:t>keinginan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75389" y="0"/>
            <a:ext cx="3213100" cy="3331210"/>
            <a:chOff x="15075389" y="0"/>
            <a:chExt cx="3213100" cy="3331210"/>
          </a:xfrm>
        </p:grpSpPr>
        <p:sp>
          <p:nvSpPr>
            <p:cNvPr id="3" name="object 3"/>
            <p:cNvSpPr/>
            <p:nvPr/>
          </p:nvSpPr>
          <p:spPr>
            <a:xfrm>
              <a:off x="15075389" y="0"/>
              <a:ext cx="3213100" cy="3331210"/>
            </a:xfrm>
            <a:custGeom>
              <a:avLst/>
              <a:gdLst/>
              <a:ahLst/>
              <a:cxnLst/>
              <a:rect l="l" t="t" r="r" b="b"/>
              <a:pathLst>
                <a:path w="3213100" h="3331210">
                  <a:moveTo>
                    <a:pt x="3212608" y="3330762"/>
                  </a:moveTo>
                  <a:lnTo>
                    <a:pt x="0" y="109201"/>
                  </a:lnTo>
                  <a:lnTo>
                    <a:pt x="0" y="0"/>
                  </a:lnTo>
                  <a:lnTo>
                    <a:pt x="897024" y="0"/>
                  </a:lnTo>
                  <a:lnTo>
                    <a:pt x="3212608" y="2314917"/>
                  </a:lnTo>
                  <a:lnTo>
                    <a:pt x="3212608" y="3330762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809175" y="0"/>
              <a:ext cx="1478915" cy="2315210"/>
            </a:xfrm>
            <a:custGeom>
              <a:avLst/>
              <a:gdLst/>
              <a:ahLst/>
              <a:cxnLst/>
              <a:rect l="l" t="t" r="r" b="b"/>
              <a:pathLst>
                <a:path w="1478915" h="2315210">
                  <a:moveTo>
                    <a:pt x="1478822" y="2314917"/>
                  </a:moveTo>
                  <a:lnTo>
                    <a:pt x="0" y="836094"/>
                  </a:lnTo>
                  <a:lnTo>
                    <a:pt x="1454988" y="0"/>
                  </a:lnTo>
                  <a:lnTo>
                    <a:pt x="1478822" y="0"/>
                  </a:lnTo>
                  <a:lnTo>
                    <a:pt x="1478822" y="2314917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7690376"/>
            <a:ext cx="9267825" cy="2597150"/>
            <a:chOff x="0" y="7690376"/>
            <a:chExt cx="9267825" cy="2597150"/>
          </a:xfrm>
        </p:grpSpPr>
        <p:sp>
          <p:nvSpPr>
            <p:cNvPr id="7" name="object 7"/>
            <p:cNvSpPr/>
            <p:nvPr/>
          </p:nvSpPr>
          <p:spPr>
            <a:xfrm>
              <a:off x="0" y="7694571"/>
              <a:ext cx="4640580" cy="2592705"/>
            </a:xfrm>
            <a:custGeom>
              <a:avLst/>
              <a:gdLst/>
              <a:ahLst/>
              <a:cxnLst/>
              <a:rect l="l" t="t" r="r" b="b"/>
              <a:pathLst>
                <a:path w="4640580" h="2592704">
                  <a:moveTo>
                    <a:pt x="0" y="0"/>
                  </a:moveTo>
                  <a:lnTo>
                    <a:pt x="4640490" y="0"/>
                  </a:lnTo>
                  <a:lnTo>
                    <a:pt x="4640490" y="2592428"/>
                  </a:lnTo>
                  <a:lnTo>
                    <a:pt x="0" y="2592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83693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1437" y="591155"/>
            <a:ext cx="9182099" cy="348614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249362" y="4055732"/>
            <a:ext cx="15789275" cy="202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5100"/>
              </a:lnSpc>
              <a:spcBef>
                <a:spcPts val="100"/>
              </a:spcBef>
            </a:pPr>
            <a:r>
              <a:rPr sz="3800" b="0" spc="-65" dirty="0">
                <a:solidFill>
                  <a:srgbClr val="000000"/>
                </a:solidFill>
                <a:latin typeface="Lucida Sans Unicode"/>
                <a:cs typeface="Lucida Sans Unicode"/>
              </a:rPr>
              <a:t>Untuk</a:t>
            </a:r>
            <a:r>
              <a:rPr sz="3800" b="0" spc="-17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100" dirty="0">
                <a:solidFill>
                  <a:srgbClr val="000000"/>
                </a:solidFill>
                <a:latin typeface="Lucida Sans Unicode"/>
                <a:cs typeface="Lucida Sans Unicode"/>
              </a:rPr>
              <a:t>kodingannya</a:t>
            </a:r>
            <a:r>
              <a:rPr sz="3800" b="0" spc="-17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185" dirty="0">
                <a:solidFill>
                  <a:srgbClr val="000000"/>
                </a:solidFill>
                <a:latin typeface="Lucida Sans Unicode"/>
                <a:cs typeface="Lucida Sans Unicode"/>
              </a:rPr>
              <a:t>sangat</a:t>
            </a:r>
            <a:r>
              <a:rPr sz="3800" b="0" spc="-17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95" dirty="0">
                <a:solidFill>
                  <a:srgbClr val="000000"/>
                </a:solidFill>
                <a:latin typeface="Lucida Sans Unicode"/>
                <a:cs typeface="Lucida Sans Unicode"/>
              </a:rPr>
              <a:t>mudah,</a:t>
            </a:r>
            <a:r>
              <a:rPr sz="3800" b="0" spc="-17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50" dirty="0">
                <a:solidFill>
                  <a:srgbClr val="000000"/>
                </a:solidFill>
                <a:latin typeface="Lucida Sans Unicode"/>
                <a:cs typeface="Lucida Sans Unicode"/>
              </a:rPr>
              <a:t>kalian</a:t>
            </a:r>
            <a:r>
              <a:rPr sz="3800" b="0" spc="-17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225" dirty="0">
                <a:solidFill>
                  <a:srgbClr val="000000"/>
                </a:solidFill>
                <a:latin typeface="Lucida Sans Unicode"/>
                <a:cs typeface="Lucida Sans Unicode"/>
              </a:rPr>
              <a:t>hanya</a:t>
            </a:r>
            <a:r>
              <a:rPr sz="3800" b="0" spc="-17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-10" dirty="0">
                <a:solidFill>
                  <a:srgbClr val="000000"/>
                </a:solidFill>
                <a:latin typeface="Lucida Sans Unicode"/>
                <a:cs typeface="Lucida Sans Unicode"/>
              </a:rPr>
              <a:t>perlu </a:t>
            </a:r>
            <a:r>
              <a:rPr sz="3800" b="0" spc="125" dirty="0">
                <a:solidFill>
                  <a:srgbClr val="000000"/>
                </a:solidFill>
                <a:latin typeface="Lucida Sans Unicode"/>
                <a:cs typeface="Lucida Sans Unicode"/>
              </a:rPr>
              <a:t>melaakukan</a:t>
            </a:r>
            <a:r>
              <a:rPr sz="3800" b="0" spc="-13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70" dirty="0">
                <a:solidFill>
                  <a:srgbClr val="000000"/>
                </a:solidFill>
                <a:latin typeface="Lucida Sans Unicode"/>
                <a:cs typeface="Lucida Sans Unicode"/>
              </a:rPr>
              <a:t>set</a:t>
            </a:r>
            <a:r>
              <a:rPr sz="3800" b="0" spc="-13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“hide”</a:t>
            </a:r>
            <a:r>
              <a:rPr sz="3800" b="0" spc="-13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225" dirty="0">
                <a:solidFill>
                  <a:srgbClr val="000000"/>
                </a:solidFill>
                <a:latin typeface="Lucida Sans Unicode"/>
                <a:cs typeface="Lucida Sans Unicode"/>
              </a:rPr>
              <a:t>saat</a:t>
            </a:r>
            <a:r>
              <a:rPr sz="3800" b="0" spc="-13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160" dirty="0">
                <a:solidFill>
                  <a:srgbClr val="000000"/>
                </a:solidFill>
                <a:latin typeface="Lucida Sans Unicode"/>
                <a:cs typeface="Lucida Sans Unicode"/>
              </a:rPr>
              <a:t>bendera</a:t>
            </a:r>
            <a:r>
              <a:rPr sz="3800" b="0" spc="-13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hijau</a:t>
            </a:r>
            <a:r>
              <a:rPr sz="3800" b="0" spc="-13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50" dirty="0">
                <a:solidFill>
                  <a:srgbClr val="000000"/>
                </a:solidFill>
                <a:latin typeface="Lucida Sans Unicode"/>
                <a:cs typeface="Lucida Sans Unicode"/>
              </a:rPr>
              <a:t>ditekan</a:t>
            </a:r>
            <a:r>
              <a:rPr sz="3800" b="0" spc="-13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220" dirty="0">
                <a:solidFill>
                  <a:srgbClr val="000000"/>
                </a:solidFill>
                <a:latin typeface="Lucida Sans Unicode"/>
                <a:cs typeface="Lucida Sans Unicode"/>
              </a:rPr>
              <a:t>dan</a:t>
            </a:r>
            <a:r>
              <a:rPr sz="3800" b="0" spc="-13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70" dirty="0">
                <a:solidFill>
                  <a:srgbClr val="000000"/>
                </a:solidFill>
                <a:latin typeface="Lucida Sans Unicode"/>
                <a:cs typeface="Lucida Sans Unicode"/>
              </a:rPr>
              <a:t>set</a:t>
            </a:r>
            <a:r>
              <a:rPr sz="3800" b="0" spc="-13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45" dirty="0">
                <a:solidFill>
                  <a:srgbClr val="000000"/>
                </a:solidFill>
                <a:latin typeface="Lucida Sans Unicode"/>
                <a:cs typeface="Lucida Sans Unicode"/>
              </a:rPr>
              <a:t>“show” </a:t>
            </a:r>
            <a:r>
              <a:rPr sz="3800" b="0" spc="225" dirty="0">
                <a:solidFill>
                  <a:srgbClr val="000000"/>
                </a:solidFill>
                <a:latin typeface="Lucida Sans Unicode"/>
                <a:cs typeface="Lucida Sans Unicode"/>
              </a:rPr>
              <a:t>saat</a:t>
            </a:r>
            <a:r>
              <a:rPr sz="3800" b="0" spc="-18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165" dirty="0">
                <a:solidFill>
                  <a:srgbClr val="000000"/>
                </a:solidFill>
                <a:latin typeface="Lucida Sans Unicode"/>
                <a:cs typeface="Lucida Sans Unicode"/>
              </a:rPr>
              <a:t>menerima</a:t>
            </a:r>
            <a:r>
              <a:rPr sz="3800" b="0" spc="-17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185" dirty="0">
                <a:solidFill>
                  <a:srgbClr val="000000"/>
                </a:solidFill>
                <a:latin typeface="Lucida Sans Unicode"/>
                <a:cs typeface="Lucida Sans Unicode"/>
              </a:rPr>
              <a:t>pesan</a:t>
            </a:r>
            <a:r>
              <a:rPr sz="3800" b="0" spc="-17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165" dirty="0">
                <a:solidFill>
                  <a:srgbClr val="000000"/>
                </a:solidFill>
                <a:latin typeface="Lucida Sans Unicode"/>
                <a:cs typeface="Lucida Sans Unicode"/>
              </a:rPr>
              <a:t>broadcast</a:t>
            </a:r>
            <a:r>
              <a:rPr sz="3800" b="0" spc="-17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85" dirty="0">
                <a:solidFill>
                  <a:srgbClr val="000000"/>
                </a:solidFill>
                <a:latin typeface="Lucida Sans Unicode"/>
                <a:cs typeface="Lucida Sans Unicode"/>
              </a:rPr>
              <a:t>“play”</a:t>
            </a:r>
            <a:endParaRPr sz="3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7220" y="9764381"/>
            <a:ext cx="10361295" cy="523240"/>
          </a:xfrm>
          <a:custGeom>
            <a:avLst/>
            <a:gdLst/>
            <a:ahLst/>
            <a:cxnLst/>
            <a:rect l="l" t="t" r="r" b="b"/>
            <a:pathLst>
              <a:path w="10361294" h="523240">
                <a:moveTo>
                  <a:pt x="10360780" y="522618"/>
                </a:moveTo>
                <a:lnTo>
                  <a:pt x="0" y="522618"/>
                </a:lnTo>
                <a:lnTo>
                  <a:pt x="0" y="0"/>
                </a:lnTo>
                <a:lnTo>
                  <a:pt x="10360780" y="0"/>
                </a:lnTo>
                <a:lnTo>
                  <a:pt x="10360780" y="522618"/>
                </a:lnTo>
                <a:close/>
              </a:path>
            </a:pathLst>
          </a:custGeom>
          <a:solidFill>
            <a:srgbClr val="0A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1028700"/>
            <a:ext cx="4038599" cy="254317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5143500"/>
            <a:ext cx="5067300" cy="5143500"/>
            <a:chOff x="0" y="5143500"/>
            <a:chExt cx="5067300" cy="51435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699" y="5143500"/>
              <a:ext cx="4038599" cy="254317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7694571"/>
              <a:ext cx="4640580" cy="2592705"/>
            </a:xfrm>
            <a:custGeom>
              <a:avLst/>
              <a:gdLst/>
              <a:ahLst/>
              <a:cxnLst/>
              <a:rect l="l" t="t" r="r" b="b"/>
              <a:pathLst>
                <a:path w="4640580" h="2592704">
                  <a:moveTo>
                    <a:pt x="0" y="0"/>
                  </a:moveTo>
                  <a:lnTo>
                    <a:pt x="4640490" y="0"/>
                  </a:lnTo>
                  <a:lnTo>
                    <a:pt x="4640490" y="2592428"/>
                  </a:lnTo>
                  <a:lnTo>
                    <a:pt x="0" y="25924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6497051" y="4034422"/>
            <a:ext cx="1791335" cy="3582035"/>
          </a:xfrm>
          <a:custGeom>
            <a:avLst/>
            <a:gdLst/>
            <a:ahLst/>
            <a:cxnLst/>
            <a:rect l="l" t="t" r="r" b="b"/>
            <a:pathLst>
              <a:path w="1791334" h="3582034">
                <a:moveTo>
                  <a:pt x="1790947" y="3581894"/>
                </a:moveTo>
                <a:lnTo>
                  <a:pt x="0" y="1790947"/>
                </a:lnTo>
                <a:lnTo>
                  <a:pt x="1790947" y="0"/>
                </a:lnTo>
                <a:lnTo>
                  <a:pt x="1790947" y="3581894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687088" y="892798"/>
            <a:ext cx="8150225" cy="202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5100"/>
              </a:lnSpc>
              <a:spcBef>
                <a:spcPts val="100"/>
              </a:spcBef>
            </a:pPr>
            <a:r>
              <a:rPr sz="38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di</a:t>
            </a:r>
            <a:r>
              <a:rPr sz="3800" b="0" spc="-19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190" dirty="0">
                <a:solidFill>
                  <a:srgbClr val="000000"/>
                </a:solidFill>
                <a:latin typeface="Lucida Sans Unicode"/>
                <a:cs typeface="Lucida Sans Unicode"/>
              </a:rPr>
              <a:t>tab</a:t>
            </a:r>
            <a:r>
              <a:rPr sz="3800" b="0" spc="-19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240" dirty="0">
                <a:solidFill>
                  <a:srgbClr val="000000"/>
                </a:solidFill>
                <a:latin typeface="Lucida Sans Unicode"/>
                <a:cs typeface="Lucida Sans Unicode"/>
              </a:rPr>
              <a:t>my</a:t>
            </a:r>
            <a:r>
              <a:rPr sz="3800" b="0" spc="-19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50" dirty="0">
                <a:solidFill>
                  <a:srgbClr val="000000"/>
                </a:solidFill>
                <a:latin typeface="Lucida Sans Unicode"/>
                <a:cs typeface="Lucida Sans Unicode"/>
              </a:rPr>
              <a:t>variable,</a:t>
            </a:r>
            <a:r>
              <a:rPr sz="3800" b="0" spc="-19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175" dirty="0">
                <a:solidFill>
                  <a:srgbClr val="000000"/>
                </a:solidFill>
                <a:latin typeface="Lucida Sans Unicode"/>
                <a:cs typeface="Lucida Sans Unicode"/>
              </a:rPr>
              <a:t>centang</a:t>
            </a:r>
            <a:r>
              <a:rPr sz="3800" b="0" spc="-19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-10" dirty="0">
                <a:solidFill>
                  <a:srgbClr val="000000"/>
                </a:solidFill>
                <a:latin typeface="Lucida Sans Unicode"/>
                <a:cs typeface="Lucida Sans Unicode"/>
              </a:rPr>
              <a:t>biru</a:t>
            </a:r>
            <a:r>
              <a:rPr sz="3800" b="0" spc="-19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-50" dirty="0">
                <a:solidFill>
                  <a:srgbClr val="000000"/>
                </a:solidFill>
                <a:latin typeface="Lucida Sans Unicode"/>
                <a:cs typeface="Lucida Sans Unicode"/>
              </a:rPr>
              <a:t>2 </a:t>
            </a:r>
            <a:r>
              <a:rPr sz="38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opsi</a:t>
            </a:r>
            <a:r>
              <a:rPr sz="3800" b="0" spc="-14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-105" dirty="0">
                <a:solidFill>
                  <a:srgbClr val="000000"/>
                </a:solidFill>
                <a:latin typeface="Lucida Sans Unicode"/>
                <a:cs typeface="Lucida Sans Unicode"/>
              </a:rPr>
              <a:t>ini</a:t>
            </a:r>
            <a:r>
              <a:rPr sz="3800" b="0" spc="-13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-30" dirty="0">
                <a:solidFill>
                  <a:srgbClr val="000000"/>
                </a:solidFill>
                <a:latin typeface="Lucida Sans Unicode"/>
                <a:cs typeface="Lucida Sans Unicode"/>
              </a:rPr>
              <a:t>untuk</a:t>
            </a:r>
            <a:r>
              <a:rPr sz="3800" b="0" spc="-14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45" dirty="0">
                <a:solidFill>
                  <a:srgbClr val="000000"/>
                </a:solidFill>
                <a:latin typeface="Lucida Sans Unicode"/>
                <a:cs typeface="Lucida Sans Unicode"/>
              </a:rPr>
              <a:t>tracking</a:t>
            </a:r>
            <a:r>
              <a:rPr sz="3800" b="0" spc="-13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timer</a:t>
            </a:r>
            <a:r>
              <a:rPr sz="3800" b="0" spc="-13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50" dirty="0">
                <a:solidFill>
                  <a:srgbClr val="000000"/>
                </a:solidFill>
                <a:latin typeface="Lucida Sans Unicode"/>
                <a:cs typeface="Lucida Sans Unicode"/>
              </a:rPr>
              <a:t>dari </a:t>
            </a:r>
            <a:r>
              <a:rPr sz="3800" b="0" dirty="0">
                <a:solidFill>
                  <a:srgbClr val="000000"/>
                </a:solidFill>
                <a:latin typeface="Lucida Sans Unicode"/>
                <a:cs typeface="Lucida Sans Unicode"/>
              </a:rPr>
              <a:t>bullet</a:t>
            </a:r>
            <a:r>
              <a:rPr sz="3800" b="0" spc="-18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110" dirty="0">
                <a:solidFill>
                  <a:srgbClr val="000000"/>
                </a:solidFill>
                <a:latin typeface="Lucida Sans Unicode"/>
                <a:cs typeface="Lucida Sans Unicode"/>
              </a:rPr>
              <a:t>player</a:t>
            </a:r>
            <a:r>
              <a:rPr sz="3800" b="0" spc="-18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-1200" dirty="0">
                <a:solidFill>
                  <a:srgbClr val="000000"/>
                </a:solidFill>
                <a:latin typeface="Lucida Sans Unicode"/>
                <a:cs typeface="Lucida Sans Unicode"/>
              </a:rPr>
              <a:t>1</a:t>
            </a:r>
            <a:r>
              <a:rPr sz="3800" b="0" spc="-180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220" dirty="0">
                <a:solidFill>
                  <a:srgbClr val="000000"/>
                </a:solidFill>
                <a:latin typeface="Lucida Sans Unicode"/>
                <a:cs typeface="Lucida Sans Unicode"/>
              </a:rPr>
              <a:t>dan</a:t>
            </a:r>
            <a:r>
              <a:rPr sz="3800" b="0" spc="-18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800" b="0" spc="-50" dirty="0">
                <a:solidFill>
                  <a:srgbClr val="000000"/>
                </a:solidFill>
                <a:latin typeface="Lucida Sans Unicode"/>
                <a:cs typeface="Lucida Sans Unicode"/>
              </a:rPr>
              <a:t>2</a:t>
            </a:r>
            <a:endParaRPr sz="38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07031" y="5007597"/>
            <a:ext cx="8110220" cy="335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5100"/>
              </a:lnSpc>
              <a:spcBef>
                <a:spcPts val="100"/>
              </a:spcBef>
            </a:pPr>
            <a:r>
              <a:rPr sz="3800" spc="50" dirty="0">
                <a:latin typeface="Lucida Sans Unicode"/>
                <a:cs typeface="Lucida Sans Unicode"/>
              </a:rPr>
              <a:t>kalian</a:t>
            </a:r>
            <a:r>
              <a:rPr sz="3800" spc="-185" dirty="0">
                <a:latin typeface="Lucida Sans Unicode"/>
                <a:cs typeface="Lucida Sans Unicode"/>
              </a:rPr>
              <a:t> </a:t>
            </a:r>
            <a:r>
              <a:rPr sz="3800" spc="114" dirty="0">
                <a:latin typeface="Lucida Sans Unicode"/>
                <a:cs typeface="Lucida Sans Unicode"/>
              </a:rPr>
              <a:t>bisa</a:t>
            </a:r>
            <a:r>
              <a:rPr sz="3800" spc="-185" dirty="0">
                <a:latin typeface="Lucida Sans Unicode"/>
                <a:cs typeface="Lucida Sans Unicode"/>
              </a:rPr>
              <a:t> </a:t>
            </a:r>
            <a:r>
              <a:rPr sz="3800" spc="90" dirty="0">
                <a:latin typeface="Lucida Sans Unicode"/>
                <a:cs typeface="Lucida Sans Unicode"/>
              </a:rPr>
              <a:t>melakukan</a:t>
            </a:r>
            <a:r>
              <a:rPr sz="3800" spc="-180" dirty="0">
                <a:latin typeface="Lucida Sans Unicode"/>
                <a:cs typeface="Lucida Sans Unicode"/>
              </a:rPr>
              <a:t> </a:t>
            </a:r>
            <a:r>
              <a:rPr sz="3800" spc="165" dirty="0">
                <a:latin typeface="Lucida Sans Unicode"/>
                <a:cs typeface="Lucida Sans Unicode"/>
              </a:rPr>
              <a:t>drag</a:t>
            </a:r>
            <a:r>
              <a:rPr sz="3800" spc="-185" dirty="0">
                <a:latin typeface="Lucida Sans Unicode"/>
                <a:cs typeface="Lucida Sans Unicode"/>
              </a:rPr>
              <a:t> </a:t>
            </a:r>
            <a:r>
              <a:rPr sz="3800" spc="215" dirty="0">
                <a:latin typeface="Lucida Sans Unicode"/>
                <a:cs typeface="Lucida Sans Unicode"/>
              </a:rPr>
              <a:t>agar </a:t>
            </a:r>
            <a:r>
              <a:rPr sz="3800" spc="90" dirty="0">
                <a:latin typeface="Lucida Sans Unicode"/>
                <a:cs typeface="Lucida Sans Unicode"/>
              </a:rPr>
              <a:t>tampil</a:t>
            </a:r>
            <a:r>
              <a:rPr sz="3800" spc="-175" dirty="0">
                <a:latin typeface="Lucida Sans Unicode"/>
                <a:cs typeface="Lucida Sans Unicode"/>
              </a:rPr>
              <a:t> </a:t>
            </a:r>
            <a:r>
              <a:rPr sz="3800" dirty="0">
                <a:latin typeface="Lucida Sans Unicode"/>
                <a:cs typeface="Lucida Sans Unicode"/>
              </a:rPr>
              <a:t>di</a:t>
            </a:r>
            <a:r>
              <a:rPr sz="3800" spc="-175" dirty="0">
                <a:latin typeface="Lucida Sans Unicode"/>
                <a:cs typeface="Lucida Sans Unicode"/>
              </a:rPr>
              <a:t> </a:t>
            </a:r>
            <a:r>
              <a:rPr sz="3800" spc="150" dirty="0">
                <a:latin typeface="Lucida Sans Unicode"/>
                <a:cs typeface="Lucida Sans Unicode"/>
              </a:rPr>
              <a:t>samping</a:t>
            </a:r>
            <a:r>
              <a:rPr sz="3800" spc="-175" dirty="0">
                <a:latin typeface="Lucida Sans Unicode"/>
                <a:cs typeface="Lucida Sans Unicode"/>
              </a:rPr>
              <a:t> </a:t>
            </a:r>
            <a:r>
              <a:rPr sz="3800" dirty="0">
                <a:latin typeface="Lucida Sans Unicode"/>
                <a:cs typeface="Lucida Sans Unicode"/>
              </a:rPr>
              <a:t>sprite</a:t>
            </a:r>
            <a:r>
              <a:rPr sz="3800" spc="-175" dirty="0">
                <a:latin typeface="Lucida Sans Unicode"/>
                <a:cs typeface="Lucida Sans Unicode"/>
              </a:rPr>
              <a:t> </a:t>
            </a:r>
            <a:r>
              <a:rPr sz="3800" spc="-530" dirty="0">
                <a:latin typeface="Lucida Sans Unicode"/>
                <a:cs typeface="Lucida Sans Unicode"/>
              </a:rPr>
              <a:t>P1,</a:t>
            </a:r>
            <a:r>
              <a:rPr sz="3800" spc="-175" dirty="0">
                <a:latin typeface="Lucida Sans Unicode"/>
                <a:cs typeface="Lucida Sans Unicode"/>
              </a:rPr>
              <a:t> </a:t>
            </a:r>
            <a:r>
              <a:rPr sz="3800" spc="-20" dirty="0">
                <a:latin typeface="Lucida Sans Unicode"/>
                <a:cs typeface="Lucida Sans Unicode"/>
              </a:rPr>
              <a:t>klik </a:t>
            </a:r>
            <a:r>
              <a:rPr sz="3800" spc="140" dirty="0">
                <a:latin typeface="Lucida Sans Unicode"/>
                <a:cs typeface="Lucida Sans Unicode"/>
              </a:rPr>
              <a:t>kanan</a:t>
            </a:r>
            <a:r>
              <a:rPr sz="3800" spc="-170" dirty="0">
                <a:latin typeface="Lucida Sans Unicode"/>
                <a:cs typeface="Lucida Sans Unicode"/>
              </a:rPr>
              <a:t> </a:t>
            </a:r>
            <a:r>
              <a:rPr sz="3800" spc="130" dirty="0">
                <a:latin typeface="Lucida Sans Unicode"/>
                <a:cs typeface="Lucida Sans Unicode"/>
              </a:rPr>
              <a:t>tampilan</a:t>
            </a:r>
            <a:r>
              <a:rPr sz="3800" spc="-170" dirty="0">
                <a:latin typeface="Lucida Sans Unicode"/>
                <a:cs typeface="Lucida Sans Unicode"/>
              </a:rPr>
              <a:t> </a:t>
            </a:r>
            <a:r>
              <a:rPr sz="3800" spc="114" dirty="0">
                <a:latin typeface="Lucida Sans Unicode"/>
                <a:cs typeface="Lucida Sans Unicode"/>
              </a:rPr>
              <a:t>variable</a:t>
            </a:r>
            <a:r>
              <a:rPr sz="3800" spc="-165" dirty="0">
                <a:latin typeface="Lucida Sans Unicode"/>
                <a:cs typeface="Lucida Sans Unicode"/>
              </a:rPr>
              <a:t> </a:t>
            </a:r>
            <a:r>
              <a:rPr sz="3800" spc="45" dirty="0">
                <a:latin typeface="Lucida Sans Unicode"/>
                <a:cs typeface="Lucida Sans Unicode"/>
              </a:rPr>
              <a:t>tersebut </a:t>
            </a:r>
            <a:r>
              <a:rPr sz="3800" spc="220" dirty="0">
                <a:latin typeface="Lucida Sans Unicode"/>
                <a:cs typeface="Lucida Sans Unicode"/>
              </a:rPr>
              <a:t>dan</a:t>
            </a:r>
            <a:r>
              <a:rPr sz="3800" spc="-190" dirty="0">
                <a:latin typeface="Lucida Sans Unicode"/>
                <a:cs typeface="Lucida Sans Unicode"/>
              </a:rPr>
              <a:t> </a:t>
            </a:r>
            <a:r>
              <a:rPr sz="3800" spc="-60" dirty="0">
                <a:latin typeface="Lucida Sans Unicode"/>
                <a:cs typeface="Lucida Sans Unicode"/>
              </a:rPr>
              <a:t>pilih</a:t>
            </a:r>
            <a:r>
              <a:rPr sz="3800" spc="-185" dirty="0">
                <a:latin typeface="Lucida Sans Unicode"/>
                <a:cs typeface="Lucida Sans Unicode"/>
              </a:rPr>
              <a:t> </a:t>
            </a:r>
            <a:r>
              <a:rPr sz="3800" spc="105" dirty="0">
                <a:latin typeface="Lucida Sans Unicode"/>
                <a:cs typeface="Lucida Sans Unicode"/>
              </a:rPr>
              <a:t>large</a:t>
            </a:r>
            <a:r>
              <a:rPr sz="3800" spc="-185" dirty="0">
                <a:latin typeface="Lucida Sans Unicode"/>
                <a:cs typeface="Lucida Sans Unicode"/>
              </a:rPr>
              <a:t> </a:t>
            </a:r>
            <a:r>
              <a:rPr sz="3800" spc="110" dirty="0">
                <a:latin typeface="Lucida Sans Unicode"/>
                <a:cs typeface="Lucida Sans Unicode"/>
              </a:rPr>
              <a:t>readout</a:t>
            </a:r>
            <a:r>
              <a:rPr sz="3800" spc="-185" dirty="0">
                <a:latin typeface="Lucida Sans Unicode"/>
                <a:cs typeface="Lucida Sans Unicode"/>
              </a:rPr>
              <a:t> </a:t>
            </a:r>
            <a:r>
              <a:rPr sz="3800" spc="-10" dirty="0">
                <a:latin typeface="Lucida Sans Unicode"/>
                <a:cs typeface="Lucida Sans Unicode"/>
              </a:rPr>
              <a:t>untuk </a:t>
            </a:r>
            <a:r>
              <a:rPr sz="3800" spc="105" dirty="0">
                <a:latin typeface="Lucida Sans Unicode"/>
                <a:cs typeface="Lucida Sans Unicode"/>
              </a:rPr>
              <a:t>menghilangkan</a:t>
            </a:r>
            <a:r>
              <a:rPr sz="3800" spc="-180" dirty="0">
                <a:latin typeface="Lucida Sans Unicode"/>
                <a:cs typeface="Lucida Sans Unicode"/>
              </a:rPr>
              <a:t> </a:t>
            </a:r>
            <a:r>
              <a:rPr sz="3800" spc="325" dirty="0">
                <a:latin typeface="Lucida Sans Unicode"/>
                <a:cs typeface="Lucida Sans Unicode"/>
              </a:rPr>
              <a:t>nama</a:t>
            </a:r>
            <a:r>
              <a:rPr sz="3800" spc="-175" dirty="0">
                <a:latin typeface="Lucida Sans Unicode"/>
                <a:cs typeface="Lucida Sans Unicode"/>
              </a:rPr>
              <a:t> </a:t>
            </a:r>
            <a:r>
              <a:rPr sz="3800" spc="105" dirty="0">
                <a:latin typeface="Lucida Sans Unicode"/>
                <a:cs typeface="Lucida Sans Unicode"/>
              </a:rPr>
              <a:t>variable</a:t>
            </a:r>
            <a:endParaRPr sz="3800">
              <a:latin typeface="Lucida Sans Unicode"/>
              <a:cs typeface="Lucida Sans Unicod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327265" y="7690376"/>
            <a:ext cx="5940425" cy="2597150"/>
            <a:chOff x="3327265" y="7690376"/>
            <a:chExt cx="5940425" cy="2597150"/>
          </a:xfrm>
        </p:grpSpPr>
        <p:sp>
          <p:nvSpPr>
            <p:cNvPr id="11" name="object 11"/>
            <p:cNvSpPr/>
            <p:nvPr/>
          </p:nvSpPr>
          <p:spPr>
            <a:xfrm>
              <a:off x="3327265" y="7690376"/>
              <a:ext cx="3564254" cy="2597150"/>
            </a:xfrm>
            <a:custGeom>
              <a:avLst/>
              <a:gdLst/>
              <a:ahLst/>
              <a:cxnLst/>
              <a:rect l="l" t="t" r="r" b="b"/>
              <a:pathLst>
                <a:path w="3564254" h="2597150">
                  <a:moveTo>
                    <a:pt x="3564065" y="1542580"/>
                  </a:moveTo>
                  <a:lnTo>
                    <a:pt x="2673049" y="0"/>
                  </a:lnTo>
                  <a:lnTo>
                    <a:pt x="891016" y="0"/>
                  </a:lnTo>
                  <a:lnTo>
                    <a:pt x="0" y="1542580"/>
                  </a:lnTo>
                  <a:lnTo>
                    <a:pt x="608829" y="2596622"/>
                  </a:lnTo>
                  <a:lnTo>
                    <a:pt x="2955235" y="2596622"/>
                  </a:lnTo>
                  <a:lnTo>
                    <a:pt x="3564065" y="1542580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69366" y="9234217"/>
              <a:ext cx="2998470" cy="1052830"/>
            </a:xfrm>
            <a:custGeom>
              <a:avLst/>
              <a:gdLst/>
              <a:ahLst/>
              <a:cxnLst/>
              <a:rect l="l" t="t" r="r" b="b"/>
              <a:pathLst>
                <a:path w="2998470" h="1052829">
                  <a:moveTo>
                    <a:pt x="2998236" y="1052782"/>
                  </a:moveTo>
                  <a:lnTo>
                    <a:pt x="2390134" y="0"/>
                  </a:lnTo>
                  <a:lnTo>
                    <a:pt x="608101" y="0"/>
                  </a:lnTo>
                  <a:lnTo>
                    <a:pt x="0" y="1052781"/>
                  </a:lnTo>
                  <a:lnTo>
                    <a:pt x="2998236" y="105278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83694" y="9227915"/>
              <a:ext cx="3006090" cy="1059180"/>
            </a:xfrm>
            <a:custGeom>
              <a:avLst/>
              <a:gdLst/>
              <a:ahLst/>
              <a:cxnLst/>
              <a:rect l="l" t="t" r="r" b="b"/>
              <a:pathLst>
                <a:path w="3006090" h="1059179">
                  <a:moveTo>
                    <a:pt x="3005516" y="1059083"/>
                  </a:moveTo>
                  <a:lnTo>
                    <a:pt x="2393774" y="0"/>
                  </a:lnTo>
                  <a:lnTo>
                    <a:pt x="611741" y="0"/>
                  </a:lnTo>
                  <a:lnTo>
                    <a:pt x="0" y="1059083"/>
                  </a:lnTo>
                  <a:lnTo>
                    <a:pt x="94507" y="1059083"/>
                  </a:lnTo>
                  <a:lnTo>
                    <a:pt x="659632" y="80657"/>
                  </a:lnTo>
                  <a:lnTo>
                    <a:pt x="2347144" y="80657"/>
                  </a:lnTo>
                  <a:lnTo>
                    <a:pt x="2912269" y="1059083"/>
                  </a:lnTo>
                  <a:lnTo>
                    <a:pt x="3005516" y="1059083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74" y="1028700"/>
            <a:ext cx="9052560" cy="9258300"/>
            <a:chOff x="7074" y="1028700"/>
            <a:chExt cx="9052560" cy="9258300"/>
          </a:xfrm>
        </p:grpSpPr>
        <p:sp>
          <p:nvSpPr>
            <p:cNvPr id="3" name="object 3"/>
            <p:cNvSpPr/>
            <p:nvPr/>
          </p:nvSpPr>
          <p:spPr>
            <a:xfrm>
              <a:off x="1221355" y="6530444"/>
              <a:ext cx="7513320" cy="3756660"/>
            </a:xfrm>
            <a:custGeom>
              <a:avLst/>
              <a:gdLst/>
              <a:ahLst/>
              <a:cxnLst/>
              <a:rect l="l" t="t" r="r" b="b"/>
              <a:pathLst>
                <a:path w="7513320" h="3756659">
                  <a:moveTo>
                    <a:pt x="7513109" y="3756555"/>
                  </a:moveTo>
                  <a:lnTo>
                    <a:pt x="0" y="3756555"/>
                  </a:lnTo>
                  <a:lnTo>
                    <a:pt x="3756554" y="0"/>
                  </a:lnTo>
                  <a:lnTo>
                    <a:pt x="7513109" y="3756555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74" y="8497580"/>
              <a:ext cx="1789430" cy="1789430"/>
            </a:xfrm>
            <a:custGeom>
              <a:avLst/>
              <a:gdLst/>
              <a:ahLst/>
              <a:cxnLst/>
              <a:rect l="l" t="t" r="r" b="b"/>
              <a:pathLst>
                <a:path w="1789430" h="1789429">
                  <a:moveTo>
                    <a:pt x="1789419" y="1789419"/>
                  </a:moveTo>
                  <a:lnTo>
                    <a:pt x="265166" y="1789419"/>
                  </a:lnTo>
                  <a:lnTo>
                    <a:pt x="0" y="1524252"/>
                  </a:lnTo>
                  <a:lnTo>
                    <a:pt x="0" y="0"/>
                  </a:lnTo>
                  <a:lnTo>
                    <a:pt x="1789419" y="1789419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74" y="5495272"/>
              <a:ext cx="3765550" cy="4730115"/>
            </a:xfrm>
            <a:custGeom>
              <a:avLst/>
              <a:gdLst/>
              <a:ahLst/>
              <a:cxnLst/>
              <a:rect l="l" t="t" r="r" b="b"/>
              <a:pathLst>
                <a:path w="3765550" h="4730115">
                  <a:moveTo>
                    <a:pt x="2801153" y="4729531"/>
                  </a:moveTo>
                  <a:lnTo>
                    <a:pt x="0" y="1928377"/>
                  </a:lnTo>
                  <a:lnTo>
                    <a:pt x="0" y="0"/>
                  </a:lnTo>
                  <a:lnTo>
                    <a:pt x="3765418" y="3765418"/>
                  </a:lnTo>
                  <a:lnTo>
                    <a:pt x="2945506" y="4585179"/>
                  </a:lnTo>
                  <a:lnTo>
                    <a:pt x="2913091" y="4617897"/>
                  </a:lnTo>
                  <a:lnTo>
                    <a:pt x="2801153" y="4729531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613" y="8430630"/>
              <a:ext cx="3187065" cy="1856739"/>
            </a:xfrm>
            <a:custGeom>
              <a:avLst/>
              <a:gdLst/>
              <a:ahLst/>
              <a:cxnLst/>
              <a:rect l="l" t="t" r="r" b="b"/>
              <a:pathLst>
                <a:path w="3187065" h="1856740">
                  <a:moveTo>
                    <a:pt x="3187042" y="1856369"/>
                  </a:moveTo>
                  <a:lnTo>
                    <a:pt x="525506" y="1856369"/>
                  </a:lnTo>
                  <a:lnTo>
                    <a:pt x="0" y="1330824"/>
                  </a:lnTo>
                  <a:lnTo>
                    <a:pt x="1330824" y="0"/>
                  </a:lnTo>
                  <a:lnTo>
                    <a:pt x="3187042" y="1856369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73" y="8069833"/>
              <a:ext cx="3418204" cy="2217420"/>
            </a:xfrm>
            <a:custGeom>
              <a:avLst/>
              <a:gdLst/>
              <a:ahLst/>
              <a:cxnLst/>
              <a:rect l="l" t="t" r="r" b="b"/>
              <a:pathLst>
                <a:path w="3418204" h="2217420">
                  <a:moveTo>
                    <a:pt x="1277289" y="2217166"/>
                  </a:moveTo>
                  <a:lnTo>
                    <a:pt x="0" y="939876"/>
                  </a:lnTo>
                  <a:lnTo>
                    <a:pt x="0" y="1005154"/>
                  </a:lnTo>
                  <a:lnTo>
                    <a:pt x="1212138" y="2217166"/>
                  </a:lnTo>
                  <a:lnTo>
                    <a:pt x="1277289" y="2217166"/>
                  </a:lnTo>
                  <a:close/>
                </a:path>
                <a:path w="3418204" h="2217420">
                  <a:moveTo>
                    <a:pt x="3152051" y="2217166"/>
                  </a:moveTo>
                  <a:lnTo>
                    <a:pt x="934872" y="0"/>
                  </a:lnTo>
                  <a:lnTo>
                    <a:pt x="902309" y="32715"/>
                  </a:lnTo>
                  <a:lnTo>
                    <a:pt x="3086836" y="2217166"/>
                  </a:lnTo>
                  <a:lnTo>
                    <a:pt x="3152051" y="2217166"/>
                  </a:lnTo>
                  <a:close/>
                </a:path>
                <a:path w="3418204" h="2217420">
                  <a:moveTo>
                    <a:pt x="3417722" y="2217166"/>
                  </a:moveTo>
                  <a:lnTo>
                    <a:pt x="3407486" y="2206929"/>
                  </a:lnTo>
                  <a:lnTo>
                    <a:pt x="3397250" y="2217166"/>
                  </a:lnTo>
                  <a:lnTo>
                    <a:pt x="3417722" y="2217166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31466" y="6895592"/>
              <a:ext cx="2362835" cy="2362835"/>
            </a:xfrm>
            <a:custGeom>
              <a:avLst/>
              <a:gdLst/>
              <a:ahLst/>
              <a:cxnLst/>
              <a:rect l="l" t="t" r="r" b="b"/>
              <a:pathLst>
                <a:path w="2362834" h="2362834">
                  <a:moveTo>
                    <a:pt x="2362602" y="1181300"/>
                  </a:moveTo>
                  <a:lnTo>
                    <a:pt x="1181301" y="2362602"/>
                  </a:lnTo>
                  <a:lnTo>
                    <a:pt x="0" y="1181300"/>
                  </a:lnTo>
                  <a:lnTo>
                    <a:pt x="1181301" y="0"/>
                  </a:lnTo>
                  <a:lnTo>
                    <a:pt x="2362602" y="118130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10638" y="1028700"/>
              <a:ext cx="7048499" cy="521017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047937" y="666737"/>
            <a:ext cx="7175500" cy="2501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21310">
              <a:lnSpc>
                <a:spcPct val="116100"/>
              </a:lnSpc>
              <a:spcBef>
                <a:spcPts val="95"/>
              </a:spcBef>
              <a:tabLst>
                <a:tab pos="2345690" algn="l"/>
                <a:tab pos="4531995" algn="l"/>
                <a:tab pos="4912360" algn="l"/>
              </a:tabLst>
            </a:pPr>
            <a:r>
              <a:rPr sz="7000" spc="-10" dirty="0">
                <a:solidFill>
                  <a:srgbClr val="000000"/>
                </a:solidFill>
              </a:rPr>
              <a:t>Multiplayer</a:t>
            </a:r>
            <a:r>
              <a:rPr sz="7000" dirty="0">
                <a:solidFill>
                  <a:srgbClr val="000000"/>
                </a:solidFill>
              </a:rPr>
              <a:t>	</a:t>
            </a:r>
            <a:r>
              <a:rPr sz="7000" spc="-20" dirty="0">
                <a:solidFill>
                  <a:srgbClr val="000000"/>
                </a:solidFill>
              </a:rPr>
              <a:t>Tank </a:t>
            </a:r>
            <a:r>
              <a:rPr sz="7000" spc="-10" dirty="0">
                <a:solidFill>
                  <a:srgbClr val="000000"/>
                </a:solidFill>
              </a:rPr>
              <a:t>battle</a:t>
            </a:r>
            <a:r>
              <a:rPr sz="7000" dirty="0">
                <a:solidFill>
                  <a:srgbClr val="000000"/>
                </a:solidFill>
              </a:rPr>
              <a:t>	</a:t>
            </a:r>
            <a:r>
              <a:rPr sz="7000" spc="-20" dirty="0">
                <a:solidFill>
                  <a:srgbClr val="000000"/>
                </a:solidFill>
              </a:rPr>
              <a:t>game</a:t>
            </a:r>
            <a:r>
              <a:rPr sz="7000" dirty="0">
                <a:solidFill>
                  <a:srgbClr val="000000"/>
                </a:solidFill>
              </a:rPr>
              <a:t>	</a:t>
            </a:r>
            <a:r>
              <a:rPr sz="7000" spc="-100" dirty="0">
                <a:solidFill>
                  <a:srgbClr val="000000"/>
                </a:solidFill>
              </a:rPr>
              <a:t>selesai!</a:t>
            </a:r>
            <a:endParaRPr sz="7000"/>
          </a:p>
        </p:txBody>
      </p:sp>
      <p:sp>
        <p:nvSpPr>
          <p:cNvPr id="11" name="object 11"/>
          <p:cNvSpPr txBox="1"/>
          <p:nvPr/>
        </p:nvSpPr>
        <p:spPr>
          <a:xfrm>
            <a:off x="10057760" y="4437366"/>
            <a:ext cx="7155815" cy="469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5100"/>
              </a:lnSpc>
              <a:spcBef>
                <a:spcPts val="100"/>
              </a:spcBef>
            </a:pPr>
            <a:r>
              <a:rPr sz="3800" spc="50" dirty="0">
                <a:latin typeface="Lucida Sans Unicode"/>
                <a:cs typeface="Lucida Sans Unicode"/>
              </a:rPr>
              <a:t>kalian</a:t>
            </a:r>
            <a:r>
              <a:rPr sz="3800" spc="-180" dirty="0">
                <a:latin typeface="Lucida Sans Unicode"/>
                <a:cs typeface="Lucida Sans Unicode"/>
              </a:rPr>
              <a:t> </a:t>
            </a:r>
            <a:r>
              <a:rPr sz="3800" spc="114" dirty="0">
                <a:latin typeface="Lucida Sans Unicode"/>
                <a:cs typeface="Lucida Sans Unicode"/>
              </a:rPr>
              <a:t>bisa</a:t>
            </a:r>
            <a:r>
              <a:rPr sz="3800" spc="-180" dirty="0">
                <a:latin typeface="Lucida Sans Unicode"/>
                <a:cs typeface="Lucida Sans Unicode"/>
              </a:rPr>
              <a:t> </a:t>
            </a:r>
            <a:r>
              <a:rPr sz="3800" spc="195" dirty="0">
                <a:latin typeface="Lucida Sans Unicode"/>
                <a:cs typeface="Lucida Sans Unicode"/>
              </a:rPr>
              <a:t>menambahkan </a:t>
            </a:r>
            <a:r>
              <a:rPr sz="3800" spc="-100" dirty="0">
                <a:latin typeface="Lucida Sans Unicode"/>
                <a:cs typeface="Lucida Sans Unicode"/>
              </a:rPr>
              <a:t>fitur</a:t>
            </a:r>
            <a:r>
              <a:rPr sz="3800" spc="-90" dirty="0">
                <a:latin typeface="Lucida Sans Unicode"/>
                <a:cs typeface="Lucida Sans Unicode"/>
              </a:rPr>
              <a:t> </a:t>
            </a:r>
            <a:r>
              <a:rPr sz="3800" spc="110" dirty="0">
                <a:latin typeface="Lucida Sans Unicode"/>
                <a:cs typeface="Lucida Sans Unicode"/>
              </a:rPr>
              <a:t>lainnya</a:t>
            </a:r>
            <a:r>
              <a:rPr sz="3800" spc="-90" dirty="0">
                <a:latin typeface="Lucida Sans Unicode"/>
                <a:cs typeface="Lucida Sans Unicode"/>
              </a:rPr>
              <a:t> </a:t>
            </a:r>
            <a:r>
              <a:rPr sz="3800" dirty="0">
                <a:latin typeface="Lucida Sans Unicode"/>
                <a:cs typeface="Lucida Sans Unicode"/>
              </a:rPr>
              <a:t>seperti</a:t>
            </a:r>
            <a:r>
              <a:rPr sz="3800" spc="-90" dirty="0">
                <a:latin typeface="Lucida Sans Unicode"/>
                <a:cs typeface="Lucida Sans Unicode"/>
              </a:rPr>
              <a:t> </a:t>
            </a:r>
            <a:r>
              <a:rPr sz="3800" spc="40" dirty="0">
                <a:latin typeface="Lucida Sans Unicode"/>
                <a:cs typeface="Lucida Sans Unicode"/>
              </a:rPr>
              <a:t>bgm, </a:t>
            </a:r>
            <a:r>
              <a:rPr sz="3800" spc="60" dirty="0">
                <a:latin typeface="Lucida Sans Unicode"/>
                <a:cs typeface="Lucida Sans Unicode"/>
              </a:rPr>
              <a:t>power-</a:t>
            </a:r>
            <a:r>
              <a:rPr sz="3800" spc="-45" dirty="0">
                <a:latin typeface="Lucida Sans Unicode"/>
                <a:cs typeface="Lucida Sans Unicode"/>
              </a:rPr>
              <a:t>ups,</a:t>
            </a:r>
            <a:r>
              <a:rPr sz="3800" spc="-185" dirty="0">
                <a:latin typeface="Lucida Sans Unicode"/>
                <a:cs typeface="Lucida Sans Unicode"/>
              </a:rPr>
              <a:t> </a:t>
            </a:r>
            <a:r>
              <a:rPr sz="3800" spc="240" dirty="0">
                <a:latin typeface="Lucida Sans Unicode"/>
                <a:cs typeface="Lucida Sans Unicode"/>
              </a:rPr>
              <a:t>beragam</a:t>
            </a:r>
            <a:r>
              <a:rPr sz="3800" spc="-185" dirty="0">
                <a:latin typeface="Lucida Sans Unicode"/>
                <a:cs typeface="Lucida Sans Unicode"/>
              </a:rPr>
              <a:t> </a:t>
            </a:r>
            <a:r>
              <a:rPr sz="3800" spc="295" dirty="0">
                <a:latin typeface="Lucida Sans Unicode"/>
                <a:cs typeface="Lucida Sans Unicode"/>
              </a:rPr>
              <a:t>map </a:t>
            </a:r>
            <a:r>
              <a:rPr sz="3800" spc="120" dirty="0">
                <a:latin typeface="Lucida Sans Unicode"/>
                <a:cs typeface="Lucida Sans Unicode"/>
              </a:rPr>
              <a:t>hingga</a:t>
            </a:r>
            <a:r>
              <a:rPr sz="3800" spc="-180" dirty="0">
                <a:latin typeface="Lucida Sans Unicode"/>
                <a:cs typeface="Lucida Sans Unicode"/>
              </a:rPr>
              <a:t> </a:t>
            </a:r>
            <a:r>
              <a:rPr sz="3800" spc="260" dirty="0">
                <a:latin typeface="Lucida Sans Unicode"/>
                <a:cs typeface="Lucida Sans Unicode"/>
              </a:rPr>
              <a:t>menambah</a:t>
            </a:r>
            <a:r>
              <a:rPr sz="3800" spc="-175" dirty="0">
                <a:latin typeface="Lucida Sans Unicode"/>
                <a:cs typeface="Lucida Sans Unicode"/>
              </a:rPr>
              <a:t> </a:t>
            </a:r>
            <a:r>
              <a:rPr sz="3800" spc="100" dirty="0">
                <a:latin typeface="Lucida Sans Unicode"/>
                <a:cs typeface="Lucida Sans Unicode"/>
              </a:rPr>
              <a:t>player </a:t>
            </a:r>
            <a:r>
              <a:rPr sz="3800" spc="-10" dirty="0">
                <a:latin typeface="Lucida Sans Unicode"/>
                <a:cs typeface="Lucida Sans Unicode"/>
              </a:rPr>
              <a:t>lagi.</a:t>
            </a:r>
            <a:r>
              <a:rPr sz="3800" spc="-225" dirty="0">
                <a:latin typeface="Lucida Sans Unicode"/>
                <a:cs typeface="Lucida Sans Unicode"/>
              </a:rPr>
              <a:t> </a:t>
            </a:r>
            <a:r>
              <a:rPr sz="3800" spc="70" dirty="0">
                <a:latin typeface="Lucida Sans Unicode"/>
                <a:cs typeface="Lucida Sans Unicode"/>
              </a:rPr>
              <a:t>biarkan</a:t>
            </a:r>
            <a:r>
              <a:rPr sz="3800" spc="-220" dirty="0">
                <a:latin typeface="Lucida Sans Unicode"/>
                <a:cs typeface="Lucida Sans Unicode"/>
              </a:rPr>
              <a:t> </a:t>
            </a:r>
            <a:r>
              <a:rPr sz="3800" spc="-10" dirty="0">
                <a:latin typeface="Lucida Sans Unicode"/>
                <a:cs typeface="Lucida Sans Unicode"/>
              </a:rPr>
              <a:t>kreatifitas </a:t>
            </a:r>
            <a:r>
              <a:rPr sz="3800" spc="180" dirty="0">
                <a:latin typeface="Lucida Sans Unicode"/>
                <a:cs typeface="Lucida Sans Unicode"/>
              </a:rPr>
              <a:t>menguasaimu</a:t>
            </a:r>
            <a:r>
              <a:rPr sz="3800" spc="-175" dirty="0">
                <a:latin typeface="Lucida Sans Unicode"/>
                <a:cs typeface="Lucida Sans Unicode"/>
              </a:rPr>
              <a:t> </a:t>
            </a:r>
            <a:r>
              <a:rPr sz="3800" spc="220" dirty="0">
                <a:latin typeface="Lucida Sans Unicode"/>
                <a:cs typeface="Lucida Sans Unicode"/>
              </a:rPr>
              <a:t>dan</a:t>
            </a:r>
            <a:r>
              <a:rPr sz="3800" spc="-170" dirty="0">
                <a:latin typeface="Lucida Sans Unicode"/>
                <a:cs typeface="Lucida Sans Unicode"/>
              </a:rPr>
              <a:t> </a:t>
            </a:r>
            <a:r>
              <a:rPr sz="3800" spc="40" dirty="0">
                <a:latin typeface="Lucida Sans Unicode"/>
                <a:cs typeface="Lucida Sans Unicode"/>
              </a:rPr>
              <a:t>wujudkan </a:t>
            </a:r>
            <a:r>
              <a:rPr sz="3800" spc="75" dirty="0">
                <a:latin typeface="Lucida Sans Unicode"/>
                <a:cs typeface="Lucida Sans Unicode"/>
              </a:rPr>
              <a:t>idemu!</a:t>
            </a:r>
            <a:endParaRPr sz="3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74" y="5495272"/>
            <a:ext cx="8727440" cy="4792345"/>
            <a:chOff x="7074" y="5495272"/>
            <a:chExt cx="8727440" cy="4792345"/>
          </a:xfrm>
        </p:grpSpPr>
        <p:sp>
          <p:nvSpPr>
            <p:cNvPr id="3" name="object 3"/>
            <p:cNvSpPr/>
            <p:nvPr/>
          </p:nvSpPr>
          <p:spPr>
            <a:xfrm>
              <a:off x="1221355" y="6530444"/>
              <a:ext cx="7513320" cy="3756660"/>
            </a:xfrm>
            <a:custGeom>
              <a:avLst/>
              <a:gdLst/>
              <a:ahLst/>
              <a:cxnLst/>
              <a:rect l="l" t="t" r="r" b="b"/>
              <a:pathLst>
                <a:path w="7513320" h="3756659">
                  <a:moveTo>
                    <a:pt x="7513109" y="3756555"/>
                  </a:moveTo>
                  <a:lnTo>
                    <a:pt x="0" y="3756555"/>
                  </a:lnTo>
                  <a:lnTo>
                    <a:pt x="3756554" y="0"/>
                  </a:lnTo>
                  <a:lnTo>
                    <a:pt x="7513109" y="3756555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74" y="8497580"/>
              <a:ext cx="1789430" cy="1789430"/>
            </a:xfrm>
            <a:custGeom>
              <a:avLst/>
              <a:gdLst/>
              <a:ahLst/>
              <a:cxnLst/>
              <a:rect l="l" t="t" r="r" b="b"/>
              <a:pathLst>
                <a:path w="1789430" h="1789429">
                  <a:moveTo>
                    <a:pt x="1789419" y="1789419"/>
                  </a:moveTo>
                  <a:lnTo>
                    <a:pt x="265166" y="1789419"/>
                  </a:lnTo>
                  <a:lnTo>
                    <a:pt x="0" y="1524252"/>
                  </a:lnTo>
                  <a:lnTo>
                    <a:pt x="0" y="0"/>
                  </a:lnTo>
                  <a:lnTo>
                    <a:pt x="1789419" y="1789419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74" y="5495272"/>
              <a:ext cx="3765550" cy="4730115"/>
            </a:xfrm>
            <a:custGeom>
              <a:avLst/>
              <a:gdLst/>
              <a:ahLst/>
              <a:cxnLst/>
              <a:rect l="l" t="t" r="r" b="b"/>
              <a:pathLst>
                <a:path w="3765550" h="4730115">
                  <a:moveTo>
                    <a:pt x="2801153" y="4729531"/>
                  </a:moveTo>
                  <a:lnTo>
                    <a:pt x="0" y="1928377"/>
                  </a:lnTo>
                  <a:lnTo>
                    <a:pt x="0" y="0"/>
                  </a:lnTo>
                  <a:lnTo>
                    <a:pt x="3765418" y="3765418"/>
                  </a:lnTo>
                  <a:lnTo>
                    <a:pt x="2945506" y="4585179"/>
                  </a:lnTo>
                  <a:lnTo>
                    <a:pt x="2913091" y="4617897"/>
                  </a:lnTo>
                  <a:lnTo>
                    <a:pt x="2801153" y="4729531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613" y="8430629"/>
              <a:ext cx="3187065" cy="1856739"/>
            </a:xfrm>
            <a:custGeom>
              <a:avLst/>
              <a:gdLst/>
              <a:ahLst/>
              <a:cxnLst/>
              <a:rect l="l" t="t" r="r" b="b"/>
              <a:pathLst>
                <a:path w="3187065" h="1856740">
                  <a:moveTo>
                    <a:pt x="3187042" y="1856369"/>
                  </a:moveTo>
                  <a:lnTo>
                    <a:pt x="525506" y="1856369"/>
                  </a:lnTo>
                  <a:lnTo>
                    <a:pt x="0" y="1330824"/>
                  </a:lnTo>
                  <a:lnTo>
                    <a:pt x="1330824" y="0"/>
                  </a:lnTo>
                  <a:lnTo>
                    <a:pt x="3187042" y="1856369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73" y="8069833"/>
              <a:ext cx="3418204" cy="2217420"/>
            </a:xfrm>
            <a:custGeom>
              <a:avLst/>
              <a:gdLst/>
              <a:ahLst/>
              <a:cxnLst/>
              <a:rect l="l" t="t" r="r" b="b"/>
              <a:pathLst>
                <a:path w="3418204" h="2217420">
                  <a:moveTo>
                    <a:pt x="1277289" y="2217166"/>
                  </a:moveTo>
                  <a:lnTo>
                    <a:pt x="0" y="939876"/>
                  </a:lnTo>
                  <a:lnTo>
                    <a:pt x="0" y="1005154"/>
                  </a:lnTo>
                  <a:lnTo>
                    <a:pt x="1212138" y="2217166"/>
                  </a:lnTo>
                  <a:lnTo>
                    <a:pt x="1277289" y="2217166"/>
                  </a:lnTo>
                  <a:close/>
                </a:path>
                <a:path w="3418204" h="2217420">
                  <a:moveTo>
                    <a:pt x="3152051" y="2217166"/>
                  </a:moveTo>
                  <a:lnTo>
                    <a:pt x="934872" y="0"/>
                  </a:lnTo>
                  <a:lnTo>
                    <a:pt x="902309" y="32715"/>
                  </a:lnTo>
                  <a:lnTo>
                    <a:pt x="3086836" y="2217166"/>
                  </a:lnTo>
                  <a:lnTo>
                    <a:pt x="3152051" y="2217166"/>
                  </a:lnTo>
                  <a:close/>
                </a:path>
                <a:path w="3418204" h="2217420">
                  <a:moveTo>
                    <a:pt x="3417722" y="2217166"/>
                  </a:moveTo>
                  <a:lnTo>
                    <a:pt x="3407486" y="2206929"/>
                  </a:lnTo>
                  <a:lnTo>
                    <a:pt x="3397250" y="2217166"/>
                  </a:lnTo>
                  <a:lnTo>
                    <a:pt x="3417722" y="2217166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31466" y="6895591"/>
              <a:ext cx="2362835" cy="2362835"/>
            </a:xfrm>
            <a:custGeom>
              <a:avLst/>
              <a:gdLst/>
              <a:ahLst/>
              <a:cxnLst/>
              <a:rect l="l" t="t" r="r" b="b"/>
              <a:pathLst>
                <a:path w="2362834" h="2362834">
                  <a:moveTo>
                    <a:pt x="2362602" y="1181300"/>
                  </a:moveTo>
                  <a:lnTo>
                    <a:pt x="1181301" y="2362602"/>
                  </a:lnTo>
                  <a:lnTo>
                    <a:pt x="0" y="1181300"/>
                  </a:lnTo>
                  <a:lnTo>
                    <a:pt x="1181301" y="0"/>
                  </a:lnTo>
                  <a:lnTo>
                    <a:pt x="2362602" y="1181300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047207" y="2699399"/>
            <a:ext cx="13879830" cy="259524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5080">
              <a:lnSpc>
                <a:spcPts val="9680"/>
              </a:lnSpc>
              <a:spcBef>
                <a:spcPts val="1075"/>
              </a:spcBef>
              <a:tabLst>
                <a:tab pos="2829560" algn="l"/>
                <a:tab pos="5554345" algn="l"/>
                <a:tab pos="9488170" algn="l"/>
              </a:tabLst>
            </a:pPr>
            <a:r>
              <a:rPr spc="-10" dirty="0"/>
              <a:t>Bagaimana</a:t>
            </a:r>
            <a:r>
              <a:rPr dirty="0"/>
              <a:t>	</a:t>
            </a:r>
            <a:r>
              <a:rPr spc="-10" dirty="0"/>
              <a:t>rasanya</a:t>
            </a:r>
            <a:r>
              <a:rPr dirty="0"/>
              <a:t>	</a:t>
            </a:r>
            <a:r>
              <a:rPr spc="-225" dirty="0"/>
              <a:t>mengenal </a:t>
            </a:r>
            <a:r>
              <a:rPr spc="-355" dirty="0"/>
              <a:t>dunia</a:t>
            </a:r>
            <a:r>
              <a:rPr dirty="0"/>
              <a:t>	</a:t>
            </a:r>
            <a:r>
              <a:rPr spc="-350" dirty="0"/>
              <a:t>game?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72154" algn="l"/>
              </a:tabLst>
            </a:pPr>
            <a:r>
              <a:rPr spc="-10" dirty="0"/>
              <a:t>Tanya</a:t>
            </a:r>
            <a:r>
              <a:rPr dirty="0"/>
              <a:t>	</a:t>
            </a:r>
            <a:r>
              <a:rPr spc="-100" dirty="0"/>
              <a:t>Jawab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72108" y="4591407"/>
            <a:ext cx="5796915" cy="1149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dirty="0">
                <a:latin typeface="Lucida Sans Unicode"/>
                <a:cs typeface="Lucida Sans Unicode"/>
              </a:rPr>
              <a:t>Sesi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175" dirty="0">
                <a:latin typeface="Lucida Sans Unicode"/>
                <a:cs typeface="Lucida Sans Unicode"/>
              </a:rPr>
              <a:t>tanya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170" dirty="0">
                <a:latin typeface="Lucida Sans Unicode"/>
                <a:cs typeface="Lucida Sans Unicode"/>
              </a:rPr>
              <a:t>jawab</a:t>
            </a:r>
            <a:r>
              <a:rPr sz="3200" spc="-85" dirty="0">
                <a:latin typeface="Lucida Sans Unicode"/>
                <a:cs typeface="Lucida Sans Unicode"/>
              </a:rPr>
              <a:t> </a:t>
            </a:r>
            <a:r>
              <a:rPr sz="3200" spc="-10" dirty="0">
                <a:latin typeface="Lucida Sans Unicode"/>
                <a:cs typeface="Lucida Sans Unicode"/>
              </a:rPr>
              <a:t>dimulai, </a:t>
            </a:r>
            <a:r>
              <a:rPr sz="3200" spc="45" dirty="0">
                <a:latin typeface="Lucida Sans Unicode"/>
                <a:cs typeface="Lucida Sans Unicode"/>
              </a:rPr>
              <a:t>silahkan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70" dirty="0">
                <a:latin typeface="Lucida Sans Unicode"/>
                <a:cs typeface="Lucida Sans Unicode"/>
              </a:rPr>
              <a:t>ajukan</a:t>
            </a:r>
            <a:r>
              <a:rPr sz="3200" spc="-145" dirty="0">
                <a:latin typeface="Lucida Sans Unicode"/>
                <a:cs typeface="Lucida Sans Unicode"/>
              </a:rPr>
              <a:t> </a:t>
            </a:r>
            <a:r>
              <a:rPr sz="3200" spc="95" dirty="0">
                <a:latin typeface="Lucida Sans Unicode"/>
                <a:cs typeface="Lucida Sans Unicode"/>
              </a:rPr>
              <a:t>pertanyaan.</a:t>
            </a:r>
            <a:endParaRPr sz="320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5" name="object 5"/>
            <p:cNvSpPr/>
            <p:nvPr/>
          </p:nvSpPr>
          <p:spPr>
            <a:xfrm>
              <a:off x="13609448" y="0"/>
              <a:ext cx="4678680" cy="7651115"/>
            </a:xfrm>
            <a:custGeom>
              <a:avLst/>
              <a:gdLst/>
              <a:ahLst/>
              <a:cxnLst/>
              <a:rect l="l" t="t" r="r" b="b"/>
              <a:pathLst>
                <a:path w="4678679" h="7651115">
                  <a:moveTo>
                    <a:pt x="4678552" y="7651068"/>
                  </a:moveTo>
                  <a:lnTo>
                    <a:pt x="0" y="2972516"/>
                  </a:lnTo>
                  <a:lnTo>
                    <a:pt x="2972517" y="0"/>
                  </a:lnTo>
                  <a:lnTo>
                    <a:pt x="4678552" y="0"/>
                  </a:lnTo>
                  <a:lnTo>
                    <a:pt x="4678552" y="7651068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651510" y="1014580"/>
              <a:ext cx="3916045" cy="3916045"/>
            </a:xfrm>
            <a:custGeom>
              <a:avLst/>
              <a:gdLst/>
              <a:ahLst/>
              <a:cxnLst/>
              <a:rect l="l" t="t" r="r" b="b"/>
              <a:pathLst>
                <a:path w="3916045" h="3916045">
                  <a:moveTo>
                    <a:pt x="1957937" y="3915874"/>
                  </a:moveTo>
                  <a:lnTo>
                    <a:pt x="0" y="1957937"/>
                  </a:lnTo>
                  <a:lnTo>
                    <a:pt x="1957937" y="0"/>
                  </a:lnTo>
                  <a:lnTo>
                    <a:pt x="3915874" y="1957937"/>
                  </a:lnTo>
                  <a:lnTo>
                    <a:pt x="1957937" y="3915874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675275" y="3971812"/>
              <a:ext cx="1868805" cy="1868805"/>
            </a:xfrm>
            <a:custGeom>
              <a:avLst/>
              <a:gdLst/>
              <a:ahLst/>
              <a:cxnLst/>
              <a:rect l="l" t="t" r="r" b="b"/>
              <a:pathLst>
                <a:path w="1868805" h="1868804">
                  <a:moveTo>
                    <a:pt x="934144" y="1868288"/>
                  </a:moveTo>
                  <a:lnTo>
                    <a:pt x="0" y="934144"/>
                  </a:lnTo>
                  <a:lnTo>
                    <a:pt x="934144" y="0"/>
                  </a:lnTo>
                  <a:lnTo>
                    <a:pt x="1868288" y="934144"/>
                  </a:lnTo>
                  <a:lnTo>
                    <a:pt x="934144" y="1868288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650966" y="3480431"/>
              <a:ext cx="1917064" cy="2851150"/>
            </a:xfrm>
            <a:custGeom>
              <a:avLst/>
              <a:gdLst/>
              <a:ahLst/>
              <a:cxnLst/>
              <a:rect l="l" t="t" r="r" b="b"/>
              <a:pathLst>
                <a:path w="1917065" h="2851150">
                  <a:moveTo>
                    <a:pt x="958453" y="2851050"/>
                  </a:moveTo>
                  <a:lnTo>
                    <a:pt x="0" y="1892597"/>
                  </a:lnTo>
                  <a:lnTo>
                    <a:pt x="467072" y="1425525"/>
                  </a:lnTo>
                  <a:lnTo>
                    <a:pt x="0" y="958453"/>
                  </a:lnTo>
                  <a:lnTo>
                    <a:pt x="958453" y="0"/>
                  </a:lnTo>
                  <a:lnTo>
                    <a:pt x="1006491" y="48038"/>
                  </a:lnTo>
                  <a:lnTo>
                    <a:pt x="958453" y="48038"/>
                  </a:lnTo>
                  <a:lnTo>
                    <a:pt x="48038" y="957874"/>
                  </a:lnTo>
                  <a:lnTo>
                    <a:pt x="491380" y="1401216"/>
                  </a:lnTo>
                  <a:lnTo>
                    <a:pt x="539419" y="1401216"/>
                  </a:lnTo>
                  <a:lnTo>
                    <a:pt x="515110" y="1425525"/>
                  </a:lnTo>
                  <a:lnTo>
                    <a:pt x="539419" y="1449833"/>
                  </a:lnTo>
                  <a:lnTo>
                    <a:pt x="491380" y="1449833"/>
                  </a:lnTo>
                  <a:lnTo>
                    <a:pt x="48038" y="1892597"/>
                  </a:lnTo>
                  <a:lnTo>
                    <a:pt x="958453" y="2803012"/>
                  </a:lnTo>
                  <a:lnTo>
                    <a:pt x="1006491" y="2803012"/>
                  </a:lnTo>
                  <a:lnTo>
                    <a:pt x="958453" y="2851050"/>
                  </a:lnTo>
                  <a:close/>
                </a:path>
                <a:path w="1917065" h="2851150">
                  <a:moveTo>
                    <a:pt x="1474142" y="1401216"/>
                  </a:moveTo>
                  <a:lnTo>
                    <a:pt x="1425525" y="1401216"/>
                  </a:lnTo>
                  <a:lnTo>
                    <a:pt x="1868867" y="958453"/>
                  </a:lnTo>
                  <a:lnTo>
                    <a:pt x="958453" y="48038"/>
                  </a:lnTo>
                  <a:lnTo>
                    <a:pt x="1006491" y="48038"/>
                  </a:lnTo>
                  <a:lnTo>
                    <a:pt x="1916905" y="958453"/>
                  </a:lnTo>
                  <a:lnTo>
                    <a:pt x="1474142" y="1401216"/>
                  </a:lnTo>
                  <a:close/>
                </a:path>
                <a:path w="1917065" h="2851150">
                  <a:moveTo>
                    <a:pt x="539419" y="1401216"/>
                  </a:moveTo>
                  <a:lnTo>
                    <a:pt x="491380" y="1401216"/>
                  </a:lnTo>
                  <a:lnTo>
                    <a:pt x="958453" y="934144"/>
                  </a:lnTo>
                  <a:lnTo>
                    <a:pt x="1006491" y="982182"/>
                  </a:lnTo>
                  <a:lnTo>
                    <a:pt x="958453" y="982182"/>
                  </a:lnTo>
                  <a:lnTo>
                    <a:pt x="539419" y="1401216"/>
                  </a:lnTo>
                  <a:close/>
                </a:path>
                <a:path w="1917065" h="2851150">
                  <a:moveTo>
                    <a:pt x="1006491" y="1868867"/>
                  </a:moveTo>
                  <a:lnTo>
                    <a:pt x="958453" y="1868867"/>
                  </a:lnTo>
                  <a:lnTo>
                    <a:pt x="1401795" y="1425525"/>
                  </a:lnTo>
                  <a:lnTo>
                    <a:pt x="958453" y="982182"/>
                  </a:lnTo>
                  <a:lnTo>
                    <a:pt x="1006491" y="982182"/>
                  </a:lnTo>
                  <a:lnTo>
                    <a:pt x="1425525" y="1401216"/>
                  </a:lnTo>
                  <a:lnTo>
                    <a:pt x="1474142" y="1401216"/>
                  </a:lnTo>
                  <a:lnTo>
                    <a:pt x="1449833" y="1425525"/>
                  </a:lnTo>
                  <a:lnTo>
                    <a:pt x="1474142" y="1449833"/>
                  </a:lnTo>
                  <a:lnTo>
                    <a:pt x="1425525" y="1449833"/>
                  </a:lnTo>
                  <a:lnTo>
                    <a:pt x="1006491" y="1868867"/>
                  </a:lnTo>
                  <a:close/>
                </a:path>
                <a:path w="1917065" h="2851150">
                  <a:moveTo>
                    <a:pt x="958453" y="1916905"/>
                  </a:moveTo>
                  <a:lnTo>
                    <a:pt x="491380" y="1449833"/>
                  </a:lnTo>
                  <a:lnTo>
                    <a:pt x="539419" y="1449833"/>
                  </a:lnTo>
                  <a:lnTo>
                    <a:pt x="958453" y="1868867"/>
                  </a:lnTo>
                  <a:lnTo>
                    <a:pt x="1006491" y="1868867"/>
                  </a:lnTo>
                  <a:lnTo>
                    <a:pt x="958453" y="1916905"/>
                  </a:lnTo>
                  <a:close/>
                </a:path>
                <a:path w="1917065" h="2851150">
                  <a:moveTo>
                    <a:pt x="1006491" y="2803012"/>
                  </a:moveTo>
                  <a:lnTo>
                    <a:pt x="958453" y="2803012"/>
                  </a:lnTo>
                  <a:lnTo>
                    <a:pt x="1868867" y="1893176"/>
                  </a:lnTo>
                  <a:lnTo>
                    <a:pt x="1425525" y="1449833"/>
                  </a:lnTo>
                  <a:lnTo>
                    <a:pt x="1474142" y="1449833"/>
                  </a:lnTo>
                  <a:lnTo>
                    <a:pt x="1916906" y="1892597"/>
                  </a:lnTo>
                  <a:lnTo>
                    <a:pt x="1006491" y="2803012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7509896"/>
              <a:ext cx="16303625" cy="2777490"/>
            </a:xfrm>
            <a:custGeom>
              <a:avLst/>
              <a:gdLst/>
              <a:ahLst/>
              <a:cxnLst/>
              <a:rect l="l" t="t" r="r" b="b"/>
              <a:pathLst>
                <a:path w="16303625" h="2777490">
                  <a:moveTo>
                    <a:pt x="0" y="0"/>
                  </a:moveTo>
                  <a:lnTo>
                    <a:pt x="16303501" y="0"/>
                  </a:lnTo>
                  <a:lnTo>
                    <a:pt x="16303501" y="2777103"/>
                  </a:lnTo>
                  <a:lnTo>
                    <a:pt x="0" y="2777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393525" y="5094754"/>
              <a:ext cx="6173470" cy="5192395"/>
            </a:xfrm>
            <a:custGeom>
              <a:avLst/>
              <a:gdLst/>
              <a:ahLst/>
              <a:cxnLst/>
              <a:rect l="l" t="t" r="r" b="b"/>
              <a:pathLst>
                <a:path w="6173470" h="5192395">
                  <a:moveTo>
                    <a:pt x="0" y="5192245"/>
                  </a:moveTo>
                  <a:lnTo>
                    <a:pt x="1961841" y="5192245"/>
                  </a:lnTo>
                  <a:lnTo>
                    <a:pt x="6173184" y="981088"/>
                  </a:lnTo>
                  <a:lnTo>
                    <a:pt x="5192096" y="0"/>
                  </a:lnTo>
                  <a:lnTo>
                    <a:pt x="0" y="5192245"/>
                  </a:lnTo>
                  <a:close/>
                </a:path>
              </a:pathLst>
            </a:custGeom>
            <a:solidFill>
              <a:srgbClr val="0C33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398879" y="4721072"/>
              <a:ext cx="3889375" cy="5566410"/>
            </a:xfrm>
            <a:custGeom>
              <a:avLst/>
              <a:gdLst/>
              <a:ahLst/>
              <a:cxnLst/>
              <a:rect l="l" t="t" r="r" b="b"/>
              <a:pathLst>
                <a:path w="3889375" h="5566409">
                  <a:moveTo>
                    <a:pt x="3889108" y="1819795"/>
                  </a:moveTo>
                  <a:lnTo>
                    <a:pt x="780237" y="4928565"/>
                  </a:lnTo>
                  <a:lnTo>
                    <a:pt x="1417599" y="5565927"/>
                  </a:lnTo>
                  <a:lnTo>
                    <a:pt x="2105037" y="5565927"/>
                  </a:lnTo>
                  <a:lnTo>
                    <a:pt x="3889108" y="3781856"/>
                  </a:lnTo>
                  <a:lnTo>
                    <a:pt x="3889108" y="1819795"/>
                  </a:lnTo>
                  <a:close/>
                </a:path>
                <a:path w="3889375" h="5566409">
                  <a:moveTo>
                    <a:pt x="3889108" y="0"/>
                  </a:moveTo>
                  <a:lnTo>
                    <a:pt x="0" y="3889121"/>
                  </a:lnTo>
                  <a:lnTo>
                    <a:pt x="394093" y="4283214"/>
                  </a:lnTo>
                  <a:lnTo>
                    <a:pt x="3889108" y="788390"/>
                  </a:lnTo>
                  <a:lnTo>
                    <a:pt x="3889108" y="0"/>
                  </a:lnTo>
                  <a:close/>
                </a:path>
              </a:pathLst>
            </a:custGeom>
            <a:solidFill>
              <a:srgbClr val="0A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07023" y="6941692"/>
              <a:ext cx="5281295" cy="3345815"/>
            </a:xfrm>
            <a:custGeom>
              <a:avLst/>
              <a:gdLst/>
              <a:ahLst/>
              <a:cxnLst/>
              <a:rect l="l" t="t" r="r" b="b"/>
              <a:pathLst>
                <a:path w="5281295" h="3345815">
                  <a:moveTo>
                    <a:pt x="4326217" y="981087"/>
                  </a:moveTo>
                  <a:lnTo>
                    <a:pt x="3345129" y="0"/>
                  </a:lnTo>
                  <a:lnTo>
                    <a:pt x="0" y="3345307"/>
                  </a:lnTo>
                  <a:lnTo>
                    <a:pt x="1961946" y="3345307"/>
                  </a:lnTo>
                  <a:lnTo>
                    <a:pt x="4326217" y="981087"/>
                  </a:lnTo>
                  <a:close/>
                </a:path>
                <a:path w="5281295" h="3345815">
                  <a:moveTo>
                    <a:pt x="5280965" y="2253145"/>
                  </a:moveTo>
                  <a:lnTo>
                    <a:pt x="4188866" y="3345307"/>
                  </a:lnTo>
                  <a:lnTo>
                    <a:pt x="5280965" y="3345307"/>
                  </a:lnTo>
                  <a:lnTo>
                    <a:pt x="5280965" y="2253145"/>
                  </a:lnTo>
                  <a:close/>
                </a:path>
              </a:pathLst>
            </a:custGeom>
            <a:solidFill>
              <a:srgbClr val="1B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1193</Words>
  <Application>Microsoft Office PowerPoint</Application>
  <PresentationFormat>Custom</PresentationFormat>
  <Paragraphs>78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SCRATCH, buat gamemu sendiri!</vt:lpstr>
      <vt:lpstr>Apa Itu SCRATCH?</vt:lpstr>
      <vt:lpstr>Apa saja  fungsi-fungsi yang terdapat di dalam Scratch?</vt:lpstr>
      <vt:lpstr>1. Canvas</vt:lpstr>
      <vt:lpstr>2. Sprite</vt:lpstr>
      <vt:lpstr>3. Backdrop</vt:lpstr>
      <vt:lpstr>4. Script</vt:lpstr>
      <vt:lpstr>Bagaimanakah Penggunaannya?</vt:lpstr>
      <vt:lpstr>Contoh logika kode Coba jelaskan secara logika bagaimana kode ini berjalan!</vt:lpstr>
      <vt:lpstr>Penjelasan logika kode</vt:lpstr>
      <vt:lpstr>WARNING! DIFFICULTY INCREASE!</vt:lpstr>
      <vt:lpstr>Lets Breakdown the Code Asiknya baru dimulai di titik ini</vt:lpstr>
      <vt:lpstr>Import Sprite</vt:lpstr>
      <vt:lpstr>Untuk animasi Sprite, kalian cukup upload 1 sprite dasar lalu pergi ke tab costumes untuk mengupload sprite lanjutan animasinya, kalian juga bisa mengupload backdrop sesuai keinginan dan mengaturnya agar cocok dengan latar yang diinginkan</vt:lpstr>
      <vt:lpstr>Coding Time!</vt:lpstr>
      <vt:lpstr>Apaan tuh?</vt:lpstr>
      <vt:lpstr>PowerPoint Presentation</vt:lpstr>
      <vt:lpstr>PowerPoint Presentation</vt:lpstr>
      <vt:lpstr>Bagaimana dengan kode Player2?</vt:lpstr>
      <vt:lpstr>Movement selesai, Sekarang.. Saatnya kita membuat logic menembakkan peluru..</vt:lpstr>
      <vt:lpstr>Logic Shooting</vt:lpstr>
      <vt:lpstr>PowerPoint Presentation</vt:lpstr>
      <vt:lpstr>CATATAN!</vt:lpstr>
      <vt:lpstr>Bullet Logic</vt:lpstr>
      <vt:lpstr>PowerPoint Presentation</vt:lpstr>
      <vt:lpstr>PowerPoint Presentation</vt:lpstr>
      <vt:lpstr>Explosion Logic</vt:lpstr>
      <vt:lpstr>Logic Animasi Explode</vt:lpstr>
      <vt:lpstr>Dekorasi..</vt:lpstr>
      <vt:lpstr>Untuk kodingannya sangat mudah, kalian hanya perlu melaakukan set “hide” saat bendera hijau ditekan dan set “show” saat menerima pesan broadcast “play”</vt:lpstr>
      <vt:lpstr>di tab my variable, centang biru 2 opsi ini untuk tracking timer dari bullet player 1 dan 2</vt:lpstr>
      <vt:lpstr>Multiplayer Tank battle game selesai!</vt:lpstr>
      <vt:lpstr>Bagaimana rasanya mengenal dunia game?</vt:lpstr>
      <vt:lpstr>Tanya Jawab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Biru Profesional Presentasi Pengenalan UMKM</dc:title>
  <dc:creator>Muhammad Masyhuri</dc:creator>
  <cp:keywords>DAGv3SS-iFU,BAGrygfHjBA,0</cp:keywords>
  <cp:lastModifiedBy>Batsha</cp:lastModifiedBy>
  <cp:revision>1</cp:revision>
  <dcterms:created xsi:type="dcterms:W3CDTF">2026-01-14T04:35:47Z</dcterms:created>
  <dcterms:modified xsi:type="dcterms:W3CDTF">2026-01-14T05:03:39Z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2025-08-20T00:00:00Z</vt:filetime>
  </property>
  <property fmtid="{D5CDD505-2E9C-101B-9397-08002B2CF9AE}" pid="3" name="Creator">
    <vt:lpwstr>Canva</vt:lpwstr>
  </property>
  <property fmtid="{D5CDD505-2E9C-101B-9397-08002B2CF9AE}" pid="4" name="LastSaved">
    <vt:filetime>2026-01-14T00:00:00Z</vt:filetime>
  </property>
  <property fmtid="{D5CDD505-2E9C-101B-9397-08002B2CF9AE}" pid="5" name="Producer">
    <vt:lpwstr>Canva</vt:lpwstr>
  </property>
</Properties>
</file>