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0693400" cy="7556500"/>
  <p:notesSz cx="10693400" cy="7556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58" y="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FACC15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bg1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4738B"/>
                </a:solidFill>
                <a:latin typeface="Consolas"/>
                <a:cs typeface="Consolas"/>
              </a:defRPr>
            </a:lvl1pPr>
          </a:lstStyle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‹#›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238999"/>
            <a:ext cx="10692765" cy="314325"/>
          </a:xfrm>
          <a:custGeom>
            <a:avLst/>
            <a:gdLst/>
            <a:ahLst/>
            <a:cxnLst/>
            <a:rect l="l" t="t" r="r" b="b"/>
            <a:pathLst>
              <a:path w="10692765" h="314325">
                <a:moveTo>
                  <a:pt x="0" y="314324"/>
                </a:moveTo>
                <a:lnTo>
                  <a:pt x="10692383" y="314324"/>
                </a:lnTo>
                <a:lnTo>
                  <a:pt x="10692383" y="0"/>
                </a:lnTo>
                <a:lnTo>
                  <a:pt x="0" y="0"/>
                </a:lnTo>
                <a:lnTo>
                  <a:pt x="0" y="314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FACC15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4738B"/>
                </a:solidFill>
                <a:latin typeface="Consolas"/>
                <a:cs typeface="Consolas"/>
              </a:defRPr>
            </a:lvl1pPr>
          </a:lstStyle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‹#›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FACC15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4738B"/>
                </a:solidFill>
                <a:latin typeface="Consolas"/>
                <a:cs typeface="Consolas"/>
              </a:defRPr>
            </a:lvl1pPr>
          </a:lstStyle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‹#›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FACC15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4738B"/>
                </a:solidFill>
                <a:latin typeface="Consolas"/>
                <a:cs typeface="Consolas"/>
              </a:defRPr>
            </a:lvl1pPr>
          </a:lstStyle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‹#›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4738B"/>
                </a:solidFill>
                <a:latin typeface="Consolas"/>
                <a:cs typeface="Consolas"/>
              </a:defRPr>
            </a:lvl1pPr>
          </a:lstStyle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‹#›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238999"/>
            <a:ext cx="10692765" cy="314325"/>
          </a:xfrm>
          <a:custGeom>
            <a:avLst/>
            <a:gdLst/>
            <a:ahLst/>
            <a:cxnLst/>
            <a:rect l="l" t="t" r="r" b="b"/>
            <a:pathLst>
              <a:path w="10692765" h="314325">
                <a:moveTo>
                  <a:pt x="0" y="314324"/>
                </a:moveTo>
                <a:lnTo>
                  <a:pt x="10692383" y="314324"/>
                </a:lnTo>
                <a:lnTo>
                  <a:pt x="10692383" y="0"/>
                </a:lnTo>
                <a:lnTo>
                  <a:pt x="0" y="0"/>
                </a:lnTo>
                <a:lnTo>
                  <a:pt x="0" y="314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09649"/>
            <a:ext cx="10692765" cy="6229350"/>
          </a:xfrm>
          <a:custGeom>
            <a:avLst/>
            <a:gdLst/>
            <a:ahLst/>
            <a:cxnLst/>
            <a:rect l="l" t="t" r="r" b="b"/>
            <a:pathLst>
              <a:path w="10692765" h="6229350">
                <a:moveTo>
                  <a:pt x="10692407" y="6229349"/>
                </a:moveTo>
                <a:lnTo>
                  <a:pt x="0" y="6229349"/>
                </a:lnTo>
                <a:lnTo>
                  <a:pt x="0" y="0"/>
                </a:lnTo>
                <a:lnTo>
                  <a:pt x="10692407" y="0"/>
                </a:lnTo>
                <a:lnTo>
                  <a:pt x="10692407" y="6229349"/>
                </a:lnTo>
                <a:close/>
              </a:path>
            </a:pathLst>
          </a:custGeom>
          <a:solidFill>
            <a:srgbClr val="0E1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009649"/>
            <a:ext cx="4457700" cy="6229350"/>
          </a:xfrm>
          <a:custGeom>
            <a:avLst/>
            <a:gdLst/>
            <a:ahLst/>
            <a:cxnLst/>
            <a:rect l="l" t="t" r="r" b="b"/>
            <a:pathLst>
              <a:path w="4457700" h="6229350">
                <a:moveTo>
                  <a:pt x="4457699" y="6229349"/>
                </a:moveTo>
                <a:lnTo>
                  <a:pt x="0" y="6229349"/>
                </a:lnTo>
                <a:lnTo>
                  <a:pt x="0" y="0"/>
                </a:lnTo>
                <a:lnTo>
                  <a:pt x="4457699" y="0"/>
                </a:lnTo>
                <a:lnTo>
                  <a:pt x="4457699" y="6229349"/>
                </a:lnTo>
                <a:close/>
              </a:path>
            </a:pathLst>
          </a:custGeom>
          <a:solidFill>
            <a:srgbClr val="172553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448174" y="1009649"/>
            <a:ext cx="9525" cy="6229350"/>
          </a:xfrm>
          <a:custGeom>
            <a:avLst/>
            <a:gdLst/>
            <a:ahLst/>
            <a:cxnLst/>
            <a:rect l="l" t="t" r="r" b="b"/>
            <a:pathLst>
              <a:path w="9525" h="6229350">
                <a:moveTo>
                  <a:pt x="9524" y="6229349"/>
                </a:moveTo>
                <a:lnTo>
                  <a:pt x="0" y="6229349"/>
                </a:lnTo>
                <a:lnTo>
                  <a:pt x="0" y="0"/>
                </a:lnTo>
                <a:lnTo>
                  <a:pt x="9524" y="0"/>
                </a:lnTo>
                <a:lnTo>
                  <a:pt x="9524" y="6229349"/>
                </a:lnTo>
                <a:close/>
              </a:path>
            </a:pathLst>
          </a:custGeom>
          <a:solidFill>
            <a:srgbClr val="334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2099" y="162287"/>
            <a:ext cx="4820285" cy="658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FACC15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853" y="2120900"/>
            <a:ext cx="6913245" cy="1534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bg1"/>
                </a:solidFill>
                <a:latin typeface="Segoe UI Black"/>
                <a:cs typeface="Segoe UI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62007" y="7341437"/>
            <a:ext cx="880745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64738B"/>
                </a:solidFill>
                <a:latin typeface="Consolas"/>
                <a:cs typeface="Consolas"/>
              </a:defRPr>
            </a:lvl1pPr>
          </a:lstStyle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‹#›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41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47.png"/><Relationship Id="rId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765" cy="7553325"/>
          </a:xfrm>
          <a:custGeom>
            <a:avLst/>
            <a:gdLst/>
            <a:ahLst/>
            <a:cxnLst/>
            <a:rect l="l" t="t" r="r" b="b"/>
            <a:pathLst>
              <a:path w="10692765" h="7553325">
                <a:moveTo>
                  <a:pt x="10692383" y="7553324"/>
                </a:moveTo>
                <a:lnTo>
                  <a:pt x="0" y="7553324"/>
                </a:lnTo>
                <a:lnTo>
                  <a:pt x="0" y="0"/>
                </a:lnTo>
                <a:lnTo>
                  <a:pt x="10692383" y="0"/>
                </a:lnTo>
                <a:lnTo>
                  <a:pt x="10692383" y="7553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692765" cy="7553325"/>
            <a:chOff x="0" y="0"/>
            <a:chExt cx="10692765" cy="75533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068311" cy="65196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2359" y="633983"/>
              <a:ext cx="7050023" cy="69193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16863"/>
              <a:ext cx="10692383" cy="64068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4816" y="1711325"/>
              <a:ext cx="168275" cy="1365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241700" y="1682750"/>
            <a:ext cx="24561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ACC15"/>
                </a:solidFill>
                <a:latin typeface="Segoe UI"/>
                <a:cs typeface="Segoe UI"/>
              </a:rPr>
              <a:t>WORKSHOP</a:t>
            </a:r>
            <a:r>
              <a:rPr sz="1050" b="1" spc="35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ACC15"/>
                </a:solidFill>
                <a:latin typeface="Segoe UI"/>
                <a:cs typeface="Segoe UI"/>
              </a:rPr>
              <a:t>BASIC</a:t>
            </a:r>
            <a:r>
              <a:rPr sz="1050" b="1" spc="35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ACC15"/>
                </a:solidFill>
                <a:latin typeface="Segoe UI"/>
                <a:cs typeface="Segoe UI"/>
              </a:rPr>
              <a:t>PROGRAMMING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940"/>
              </a:lnSpc>
              <a:spcBef>
                <a:spcPts val="100"/>
              </a:spcBef>
              <a:tabLst>
                <a:tab pos="1800225" algn="l"/>
                <a:tab pos="4378960" algn="l"/>
              </a:tabLst>
            </a:pPr>
            <a:r>
              <a:rPr spc="-20" dirty="0"/>
              <a:t>Jago</a:t>
            </a:r>
            <a:r>
              <a:rPr dirty="0"/>
              <a:t>	</a:t>
            </a:r>
            <a:r>
              <a:rPr spc="-10" dirty="0"/>
              <a:t>Coding</a:t>
            </a:r>
            <a:r>
              <a:rPr dirty="0"/>
              <a:t>	</a:t>
            </a:r>
            <a:r>
              <a:rPr spc="-10" dirty="0"/>
              <a:t>dengan</a:t>
            </a:r>
          </a:p>
          <a:p>
            <a:pPr marL="255904" algn="ctr">
              <a:lnSpc>
                <a:spcPts val="5940"/>
              </a:lnSpc>
            </a:pPr>
            <a:r>
              <a:rPr spc="-50" dirty="0"/>
              <a:t>&amp;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196653" y="3768725"/>
            <a:ext cx="63036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6675" marR="5080" indent="-1324610">
              <a:lnSpc>
                <a:spcPct val="133300"/>
              </a:lnSpc>
              <a:spcBef>
                <a:spcPts val="100"/>
              </a:spcBef>
            </a:pPr>
            <a:r>
              <a:rPr sz="1500" spc="-45" dirty="0">
                <a:solidFill>
                  <a:srgbClr val="BEDAFE"/>
                </a:solidFill>
                <a:latin typeface="Segoe UI Light"/>
                <a:cs typeface="Segoe UI Light"/>
              </a:rPr>
              <a:t>Tanpa</a:t>
            </a:r>
            <a:r>
              <a:rPr sz="1500" spc="-30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instalasi,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tanpa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ribet.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spc="-10" dirty="0">
                <a:solidFill>
                  <a:srgbClr val="BEDAFE"/>
                </a:solidFill>
                <a:latin typeface="Segoe UI Light"/>
                <a:cs typeface="Segoe UI Light"/>
              </a:rPr>
              <a:t>Pelajari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logika</a:t>
            </a:r>
            <a:r>
              <a:rPr sz="1500" spc="-30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pemrograman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langsung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dari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spc="-10" dirty="0">
                <a:solidFill>
                  <a:srgbClr val="BEDAFE"/>
                </a:solidFill>
                <a:latin typeface="Segoe UI Light"/>
                <a:cs typeface="Segoe UI Light"/>
              </a:rPr>
              <a:t>browser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kamu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menggunakan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teknologi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dirty="0">
                <a:solidFill>
                  <a:srgbClr val="BEDAFE"/>
                </a:solidFill>
                <a:latin typeface="Segoe UI Light"/>
                <a:cs typeface="Segoe UI Light"/>
              </a:rPr>
              <a:t>Cloud</a:t>
            </a:r>
            <a:r>
              <a:rPr sz="1500" spc="-25" dirty="0">
                <a:solidFill>
                  <a:srgbClr val="BEDAFE"/>
                </a:solidFill>
                <a:latin typeface="Segoe UI Light"/>
                <a:cs typeface="Segoe UI Light"/>
              </a:rPr>
              <a:t> </a:t>
            </a:r>
            <a:r>
              <a:rPr sz="1500" spc="-10" dirty="0">
                <a:solidFill>
                  <a:srgbClr val="BEDAFE"/>
                </a:solidFill>
                <a:latin typeface="Segoe UI Light"/>
                <a:cs typeface="Segoe UI Light"/>
              </a:rPr>
              <a:t>Google.</a:t>
            </a:r>
            <a:endParaRPr sz="1500">
              <a:latin typeface="Segoe UI Light"/>
              <a:cs typeface="Segoe U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39393" y="5374639"/>
            <a:ext cx="1706798" cy="420628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900" spc="55" dirty="0">
                <a:solidFill>
                  <a:srgbClr val="93C4FD"/>
                </a:solidFill>
                <a:latin typeface="Segoe UI Semibold"/>
                <a:cs typeface="Segoe UI Semibold"/>
              </a:rPr>
              <a:t>DIBUAT</a:t>
            </a:r>
            <a:r>
              <a:rPr sz="900" spc="195" dirty="0">
                <a:solidFill>
                  <a:srgbClr val="93C4FD"/>
                </a:solidFill>
                <a:latin typeface="Segoe UI Semibold"/>
                <a:cs typeface="Segoe UI Semibold"/>
              </a:rPr>
              <a:t> </a:t>
            </a:r>
            <a:r>
              <a:rPr sz="900" spc="45" dirty="0">
                <a:solidFill>
                  <a:srgbClr val="93C4FD"/>
                </a:solidFill>
                <a:latin typeface="Segoe UI Semibold"/>
                <a:cs typeface="Segoe UI Semibold"/>
              </a:rPr>
              <a:t>OLEH</a:t>
            </a:r>
            <a:endParaRPr sz="900" dirty="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en-US" sz="1350" b="1" dirty="0" err="1" smtClean="0">
                <a:solidFill>
                  <a:srgbClr val="FFFFFF"/>
                </a:solidFill>
                <a:latin typeface="Segoe UI"/>
                <a:cs typeface="Segoe UI"/>
              </a:rPr>
              <a:t>Panji</a:t>
            </a:r>
            <a:r>
              <a:rPr lang="en-US" sz="1350" b="1" dirty="0" smtClean="0">
                <a:solidFill>
                  <a:srgbClr val="FFFFFF"/>
                </a:solidFill>
                <a:latin typeface="Segoe UI"/>
                <a:cs typeface="Segoe UI"/>
              </a:rPr>
              <a:t> Mega Asmara</a:t>
            </a:r>
            <a:endParaRPr sz="1350" dirty="0">
              <a:latin typeface="Segoe UI"/>
              <a:cs typeface="Segoe U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487423" y="2572511"/>
            <a:ext cx="7711440" cy="3533140"/>
            <a:chOff x="1487423" y="2572511"/>
            <a:chExt cx="7711440" cy="353314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87912" y="5540374"/>
              <a:ext cx="133350" cy="1365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2284" y="5537199"/>
              <a:ext cx="136525" cy="1397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7423" y="2572511"/>
              <a:ext cx="4062983" cy="156362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83935" y="2572511"/>
              <a:ext cx="3614927" cy="15636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865107" y="5303519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801624" y="0"/>
                  </a:moveTo>
                  <a:lnTo>
                    <a:pt x="630555" y="0"/>
                  </a:lnTo>
                  <a:lnTo>
                    <a:pt x="630555" y="306705"/>
                  </a:lnTo>
                  <a:lnTo>
                    <a:pt x="630288" y="317944"/>
                  </a:lnTo>
                  <a:lnTo>
                    <a:pt x="623709" y="362267"/>
                  </a:lnTo>
                  <a:lnTo>
                    <a:pt x="608609" y="404456"/>
                  </a:lnTo>
                  <a:lnTo>
                    <a:pt x="585571" y="442899"/>
                  </a:lnTo>
                  <a:lnTo>
                    <a:pt x="555472" y="476097"/>
                  </a:lnTo>
                  <a:lnTo>
                    <a:pt x="519468" y="502793"/>
                  </a:lnTo>
                  <a:lnTo>
                    <a:pt x="478955" y="521957"/>
                  </a:lnTo>
                  <a:lnTo>
                    <a:pt x="435495" y="532841"/>
                  </a:lnTo>
                  <a:lnTo>
                    <a:pt x="401955" y="535305"/>
                  </a:lnTo>
                  <a:lnTo>
                    <a:pt x="390728" y="535038"/>
                  </a:lnTo>
                  <a:lnTo>
                    <a:pt x="346405" y="528459"/>
                  </a:lnTo>
                  <a:lnTo>
                    <a:pt x="304203" y="513359"/>
                  </a:lnTo>
                  <a:lnTo>
                    <a:pt x="265772" y="490321"/>
                  </a:lnTo>
                  <a:lnTo>
                    <a:pt x="232575" y="460222"/>
                  </a:lnTo>
                  <a:lnTo>
                    <a:pt x="205879" y="424218"/>
                  </a:lnTo>
                  <a:lnTo>
                    <a:pt x="186715" y="383717"/>
                  </a:lnTo>
                  <a:lnTo>
                    <a:pt x="175831" y="340245"/>
                  </a:lnTo>
                  <a:lnTo>
                    <a:pt x="173355" y="306705"/>
                  </a:lnTo>
                  <a:lnTo>
                    <a:pt x="173634" y="295478"/>
                  </a:lnTo>
                  <a:lnTo>
                    <a:pt x="180213" y="251155"/>
                  </a:lnTo>
                  <a:lnTo>
                    <a:pt x="195313" y="208953"/>
                  </a:lnTo>
                  <a:lnTo>
                    <a:pt x="218351" y="170522"/>
                  </a:lnTo>
                  <a:lnTo>
                    <a:pt x="248450" y="137325"/>
                  </a:lnTo>
                  <a:lnTo>
                    <a:pt x="284441" y="110629"/>
                  </a:lnTo>
                  <a:lnTo>
                    <a:pt x="324954" y="91465"/>
                  </a:lnTo>
                  <a:lnTo>
                    <a:pt x="368427" y="80581"/>
                  </a:lnTo>
                  <a:lnTo>
                    <a:pt x="401955" y="78105"/>
                  </a:lnTo>
                  <a:lnTo>
                    <a:pt x="413194" y="78384"/>
                  </a:lnTo>
                  <a:lnTo>
                    <a:pt x="457517" y="84963"/>
                  </a:lnTo>
                  <a:lnTo>
                    <a:pt x="499706" y="100063"/>
                  </a:lnTo>
                  <a:lnTo>
                    <a:pt x="538149" y="123101"/>
                  </a:lnTo>
                  <a:lnTo>
                    <a:pt x="571347" y="153200"/>
                  </a:lnTo>
                  <a:lnTo>
                    <a:pt x="598043" y="189191"/>
                  </a:lnTo>
                  <a:lnTo>
                    <a:pt x="617207" y="229704"/>
                  </a:lnTo>
                  <a:lnTo>
                    <a:pt x="628091" y="273177"/>
                  </a:lnTo>
                  <a:lnTo>
                    <a:pt x="630555" y="306705"/>
                  </a:lnTo>
                  <a:lnTo>
                    <a:pt x="630555" y="0"/>
                  </a:lnTo>
                  <a:lnTo>
                    <a:pt x="0" y="0"/>
                  </a:lnTo>
                  <a:lnTo>
                    <a:pt x="0" y="801624"/>
                  </a:lnTo>
                  <a:lnTo>
                    <a:pt x="801624" y="801624"/>
                  </a:lnTo>
                  <a:lnTo>
                    <a:pt x="801624" y="535305"/>
                  </a:lnTo>
                  <a:lnTo>
                    <a:pt x="801624" y="78105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38475" y="5381624"/>
              <a:ext cx="457199" cy="4571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87749" y="5508624"/>
              <a:ext cx="168275" cy="19367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884762" y="5502275"/>
            <a:ext cx="9055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Materi </a:t>
            </a: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Cetak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19453" y="5502275"/>
            <a:ext cx="6858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25 </a:t>
            </a: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Materi</a:t>
            </a:r>
            <a:endParaRPr sz="105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765" cy="7553325"/>
          </a:xfrm>
          <a:custGeom>
            <a:avLst/>
            <a:gdLst/>
            <a:ahLst/>
            <a:cxnLst/>
            <a:rect l="l" t="t" r="r" b="b"/>
            <a:pathLst>
              <a:path w="10692765" h="7553325">
                <a:moveTo>
                  <a:pt x="10692383" y="7553324"/>
                </a:moveTo>
                <a:lnTo>
                  <a:pt x="0" y="7553324"/>
                </a:lnTo>
                <a:lnTo>
                  <a:pt x="0" y="0"/>
                </a:lnTo>
                <a:lnTo>
                  <a:pt x="10692383" y="0"/>
                </a:lnTo>
                <a:lnTo>
                  <a:pt x="10692383" y="7553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09649"/>
            <a:ext cx="10692765" cy="6381750"/>
            <a:chOff x="0" y="1009649"/>
            <a:chExt cx="10692765" cy="6381750"/>
          </a:xfrm>
        </p:grpSpPr>
        <p:sp>
          <p:nvSpPr>
            <p:cNvPr id="4" name="object 4"/>
            <p:cNvSpPr/>
            <p:nvPr/>
          </p:nvSpPr>
          <p:spPr>
            <a:xfrm>
              <a:off x="0" y="1009649"/>
              <a:ext cx="10692765" cy="6381750"/>
            </a:xfrm>
            <a:custGeom>
              <a:avLst/>
              <a:gdLst/>
              <a:ahLst/>
              <a:cxnLst/>
              <a:rect l="l" t="t" r="r" b="b"/>
              <a:pathLst>
                <a:path w="10692765" h="6381750">
                  <a:moveTo>
                    <a:pt x="10692407" y="6381749"/>
                  </a:moveTo>
                  <a:lnTo>
                    <a:pt x="0" y="63817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3817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4457700" cy="6381750"/>
            </a:xfrm>
            <a:custGeom>
              <a:avLst/>
              <a:gdLst/>
              <a:ahLst/>
              <a:cxnLst/>
              <a:rect l="l" t="t" r="r" b="b"/>
              <a:pathLst>
                <a:path w="4457700" h="6381750">
                  <a:moveTo>
                    <a:pt x="4457699" y="6381749"/>
                  </a:moveTo>
                  <a:lnTo>
                    <a:pt x="0" y="63817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3817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8174" y="1009649"/>
              <a:ext cx="9525" cy="6381750"/>
            </a:xfrm>
            <a:custGeom>
              <a:avLst/>
              <a:gdLst/>
              <a:ahLst/>
              <a:cxnLst/>
              <a:rect l="l" t="t" r="r" b="b"/>
              <a:pathLst>
                <a:path w="9525" h="6381750">
                  <a:moveTo>
                    <a:pt x="9524" y="6381749"/>
                  </a:moveTo>
                  <a:lnTo>
                    <a:pt x="0" y="63817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3817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5435" y="1203971"/>
              <a:ext cx="4136390" cy="1963420"/>
            </a:xfrm>
            <a:custGeom>
              <a:avLst/>
              <a:gdLst/>
              <a:ahLst/>
              <a:cxnLst/>
              <a:rect l="l" t="t" r="r" b="b"/>
              <a:pathLst>
                <a:path w="4136390" h="1963420">
                  <a:moveTo>
                    <a:pt x="4136136" y="0"/>
                  </a:moveTo>
                  <a:lnTo>
                    <a:pt x="4054602" y="0"/>
                  </a:lnTo>
                  <a:lnTo>
                    <a:pt x="4054602" y="110490"/>
                  </a:lnTo>
                  <a:lnTo>
                    <a:pt x="4054602" y="1777365"/>
                  </a:lnTo>
                  <a:lnTo>
                    <a:pt x="4043375" y="1814410"/>
                  </a:lnTo>
                  <a:lnTo>
                    <a:pt x="4013441" y="1838960"/>
                  </a:lnTo>
                  <a:lnTo>
                    <a:pt x="3987927" y="1844040"/>
                  </a:lnTo>
                  <a:lnTo>
                    <a:pt x="149352" y="1844040"/>
                  </a:lnTo>
                  <a:lnTo>
                    <a:pt x="112306" y="1832813"/>
                  </a:lnTo>
                  <a:lnTo>
                    <a:pt x="87757" y="1802879"/>
                  </a:lnTo>
                  <a:lnTo>
                    <a:pt x="82677" y="1777365"/>
                  </a:lnTo>
                  <a:lnTo>
                    <a:pt x="82677" y="110490"/>
                  </a:lnTo>
                  <a:lnTo>
                    <a:pt x="93903" y="73431"/>
                  </a:lnTo>
                  <a:lnTo>
                    <a:pt x="123837" y="48882"/>
                  </a:lnTo>
                  <a:lnTo>
                    <a:pt x="149352" y="43815"/>
                  </a:lnTo>
                  <a:lnTo>
                    <a:pt x="3987927" y="43815"/>
                  </a:lnTo>
                  <a:lnTo>
                    <a:pt x="4024985" y="55041"/>
                  </a:lnTo>
                  <a:lnTo>
                    <a:pt x="4049534" y="84963"/>
                  </a:lnTo>
                  <a:lnTo>
                    <a:pt x="4054602" y="110490"/>
                  </a:lnTo>
                  <a:lnTo>
                    <a:pt x="4054602" y="0"/>
                  </a:lnTo>
                  <a:lnTo>
                    <a:pt x="0" y="0"/>
                  </a:lnTo>
                  <a:lnTo>
                    <a:pt x="0" y="1962912"/>
                  </a:lnTo>
                  <a:lnTo>
                    <a:pt x="4136136" y="1962912"/>
                  </a:lnTo>
                  <a:lnTo>
                    <a:pt x="4136136" y="1844040"/>
                  </a:lnTo>
                  <a:lnTo>
                    <a:pt x="4136136" y="43815"/>
                  </a:lnTo>
                  <a:lnTo>
                    <a:pt x="4136136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7649" y="1238249"/>
              <a:ext cx="3971925" cy="1819275"/>
            </a:xfrm>
            <a:custGeom>
              <a:avLst/>
              <a:gdLst/>
              <a:ahLst/>
              <a:cxnLst/>
              <a:rect l="l" t="t" r="r" b="b"/>
              <a:pathLst>
                <a:path w="3971925" h="1819275">
                  <a:moveTo>
                    <a:pt x="3900727" y="1819274"/>
                  </a:moveTo>
                  <a:lnTo>
                    <a:pt x="53397" y="1819274"/>
                  </a:lnTo>
                  <a:lnTo>
                    <a:pt x="49680" y="1818786"/>
                  </a:lnTo>
                  <a:lnTo>
                    <a:pt x="14085" y="1793418"/>
                  </a:lnTo>
                  <a:lnTo>
                    <a:pt x="366" y="1753033"/>
                  </a:lnTo>
                  <a:lnTo>
                    <a:pt x="0" y="1748078"/>
                  </a:lnTo>
                  <a:lnTo>
                    <a:pt x="0" y="1743074"/>
                  </a:lnTo>
                  <a:lnTo>
                    <a:pt x="0" y="71196"/>
                  </a:lnTo>
                  <a:lnTo>
                    <a:pt x="11716" y="29705"/>
                  </a:lnTo>
                  <a:lnTo>
                    <a:pt x="42320" y="2440"/>
                  </a:lnTo>
                  <a:lnTo>
                    <a:pt x="53397" y="0"/>
                  </a:lnTo>
                  <a:lnTo>
                    <a:pt x="3900727" y="0"/>
                  </a:lnTo>
                  <a:lnTo>
                    <a:pt x="3942218" y="15621"/>
                  </a:lnTo>
                  <a:lnTo>
                    <a:pt x="3968038" y="51661"/>
                  </a:lnTo>
                  <a:lnTo>
                    <a:pt x="3971924" y="71196"/>
                  </a:lnTo>
                  <a:lnTo>
                    <a:pt x="3971924" y="1748078"/>
                  </a:lnTo>
                  <a:lnTo>
                    <a:pt x="3956302" y="1789569"/>
                  </a:lnTo>
                  <a:lnTo>
                    <a:pt x="3920261" y="1815388"/>
                  </a:lnTo>
                  <a:lnTo>
                    <a:pt x="3905683" y="1818786"/>
                  </a:lnTo>
                  <a:lnTo>
                    <a:pt x="3900727" y="18192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599" y="1238527"/>
              <a:ext cx="70485" cy="1819275"/>
            </a:xfrm>
            <a:custGeom>
              <a:avLst/>
              <a:gdLst/>
              <a:ahLst/>
              <a:cxnLst/>
              <a:rect l="l" t="t" r="r" b="b"/>
              <a:pathLst>
                <a:path w="70485" h="1819275">
                  <a:moveTo>
                    <a:pt x="70449" y="1818719"/>
                  </a:moveTo>
                  <a:lnTo>
                    <a:pt x="33857" y="1806166"/>
                  </a:lnTo>
                  <a:lnTo>
                    <a:pt x="5800" y="1771957"/>
                  </a:lnTo>
                  <a:lnTo>
                    <a:pt x="0" y="1742797"/>
                  </a:lnTo>
                  <a:lnTo>
                    <a:pt x="0" y="75922"/>
                  </a:lnTo>
                  <a:lnTo>
                    <a:pt x="12830" y="33579"/>
                  </a:lnTo>
                  <a:lnTo>
                    <a:pt x="47039" y="5522"/>
                  </a:lnTo>
                  <a:lnTo>
                    <a:pt x="70449" y="0"/>
                  </a:lnTo>
                  <a:lnTo>
                    <a:pt x="66287" y="1655"/>
                  </a:lnTo>
                  <a:lnTo>
                    <a:pt x="56951" y="9389"/>
                  </a:lnTo>
                  <a:lnTo>
                    <a:pt x="41000" y="46761"/>
                  </a:lnTo>
                  <a:lnTo>
                    <a:pt x="38100" y="75922"/>
                  </a:lnTo>
                  <a:lnTo>
                    <a:pt x="38100" y="1742797"/>
                  </a:lnTo>
                  <a:lnTo>
                    <a:pt x="44515" y="1785139"/>
                  </a:lnTo>
                  <a:lnTo>
                    <a:pt x="66287" y="1817063"/>
                  </a:lnTo>
                  <a:lnTo>
                    <a:pt x="70449" y="181871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476374"/>
              <a:ext cx="215900" cy="1746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44500" y="1444625"/>
            <a:ext cx="359664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Karakteristik</a:t>
            </a:r>
            <a:r>
              <a:rPr sz="1350" b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Utama</a:t>
            </a:r>
            <a:endParaRPr sz="13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Python</a:t>
            </a:r>
            <a:r>
              <a:rPr sz="1050" spc="13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dirancang</a:t>
            </a:r>
            <a:r>
              <a:rPr sz="1050" spc="13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dengan</a:t>
            </a:r>
            <a:r>
              <a:rPr sz="1050" spc="13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filosofi</a:t>
            </a:r>
            <a:r>
              <a:rPr sz="1050" spc="13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"Code</a:t>
            </a:r>
            <a:r>
              <a:rPr sz="1050" b="1" spc="13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b="1" spc="-10" dirty="0">
                <a:solidFill>
                  <a:srgbClr val="DAE9FE"/>
                </a:solidFill>
                <a:latin typeface="Segoe UI"/>
                <a:cs typeface="Segoe UI"/>
              </a:rPr>
              <a:t>Readability"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500" y="1938020"/>
            <a:ext cx="1591945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900"/>
              </a:lnSpc>
              <a:spcBef>
                <a:spcPts val="100"/>
              </a:spcBef>
            </a:pP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Syntax-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nya</a:t>
            </a:r>
            <a:r>
              <a:rPr sz="1050" spc="4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meminimalisir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(seperti</a:t>
            </a:r>
            <a:r>
              <a:rPr sz="1050" spc="16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kurung</a:t>
            </a:r>
            <a:r>
              <a:rPr sz="1050" spc="16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kurawal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04380" y="1938020"/>
            <a:ext cx="1936750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565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penggunaan</a:t>
            </a:r>
            <a:r>
              <a:rPr sz="1050" spc="48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simbol</a:t>
            </a:r>
            <a:r>
              <a:rPr sz="1050" spc="48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kompleks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DAE9FE"/>
                </a:solidFill>
                <a:latin typeface="Consolas"/>
                <a:cs typeface="Consolas"/>
              </a:rPr>
              <a:t>{}</a:t>
            </a:r>
            <a:r>
              <a:rPr sz="1050" spc="335" dirty="0">
                <a:solidFill>
                  <a:srgbClr val="DAE9FE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atau</a:t>
            </a:r>
            <a:r>
              <a:rPr sz="1050" spc="17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titik</a:t>
            </a:r>
            <a:r>
              <a:rPr sz="1050" spc="16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koma</a:t>
            </a:r>
            <a:r>
              <a:rPr sz="1050" spc="17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Consolas"/>
                <a:cs typeface="Consolas"/>
              </a:rPr>
              <a:t>;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)</a:t>
            </a:r>
            <a:r>
              <a:rPr sz="1050" spc="17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agar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500" y="2376170"/>
            <a:ext cx="3596640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900"/>
              </a:lnSpc>
              <a:spcBef>
                <a:spcPts val="10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programmer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dapat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fokus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pada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logika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penyelesaian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masalah (algoritma).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8599" y="3209924"/>
            <a:ext cx="3990975" cy="2257425"/>
            <a:chOff x="228599" y="3209924"/>
            <a:chExt cx="3990975" cy="2257425"/>
          </a:xfrm>
        </p:grpSpPr>
        <p:sp>
          <p:nvSpPr>
            <p:cNvPr id="16" name="object 16"/>
            <p:cNvSpPr/>
            <p:nvPr/>
          </p:nvSpPr>
          <p:spPr>
            <a:xfrm>
              <a:off x="233362" y="3214687"/>
              <a:ext cx="3981450" cy="2247900"/>
            </a:xfrm>
            <a:custGeom>
              <a:avLst/>
              <a:gdLst/>
              <a:ahLst/>
              <a:cxnLst/>
              <a:rect l="l" t="t" r="r" b="b"/>
              <a:pathLst>
                <a:path w="3981450" h="2247900">
                  <a:moveTo>
                    <a:pt x="3914702" y="2247899"/>
                  </a:moveTo>
                  <a:lnTo>
                    <a:pt x="66746" y="2247899"/>
                  </a:lnTo>
                  <a:lnTo>
                    <a:pt x="62101" y="2247442"/>
                  </a:lnTo>
                  <a:lnTo>
                    <a:pt x="24240" y="2230292"/>
                  </a:lnTo>
                  <a:lnTo>
                    <a:pt x="2287" y="2194999"/>
                  </a:lnTo>
                  <a:lnTo>
                    <a:pt x="0" y="2181152"/>
                  </a:lnTo>
                  <a:lnTo>
                    <a:pt x="0" y="2176462"/>
                  </a:lnTo>
                  <a:lnTo>
                    <a:pt x="0" y="66746"/>
                  </a:lnTo>
                  <a:lnTo>
                    <a:pt x="14645" y="27848"/>
                  </a:lnTo>
                  <a:lnTo>
                    <a:pt x="48433" y="3642"/>
                  </a:lnTo>
                  <a:lnTo>
                    <a:pt x="66746" y="0"/>
                  </a:lnTo>
                  <a:lnTo>
                    <a:pt x="3914702" y="0"/>
                  </a:lnTo>
                  <a:lnTo>
                    <a:pt x="3953600" y="14645"/>
                  </a:lnTo>
                  <a:lnTo>
                    <a:pt x="3977806" y="48433"/>
                  </a:lnTo>
                  <a:lnTo>
                    <a:pt x="3981449" y="66746"/>
                  </a:lnTo>
                  <a:lnTo>
                    <a:pt x="3981449" y="2181152"/>
                  </a:lnTo>
                  <a:lnTo>
                    <a:pt x="3966804" y="2220050"/>
                  </a:lnTo>
                  <a:lnTo>
                    <a:pt x="3933016" y="2244256"/>
                  </a:lnTo>
                  <a:lnTo>
                    <a:pt x="3919347" y="2247442"/>
                  </a:lnTo>
                  <a:lnTo>
                    <a:pt x="3914702" y="2247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3362" y="3214687"/>
              <a:ext cx="3981450" cy="2247900"/>
            </a:xfrm>
            <a:custGeom>
              <a:avLst/>
              <a:gdLst/>
              <a:ahLst/>
              <a:cxnLst/>
              <a:rect l="l" t="t" r="r" b="b"/>
              <a:pathLst>
                <a:path w="3981450" h="2247900">
                  <a:moveTo>
                    <a:pt x="0" y="217646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1"/>
                  </a:lnTo>
                  <a:lnTo>
                    <a:pt x="17606" y="24240"/>
                  </a:lnTo>
                  <a:lnTo>
                    <a:pt x="20923" y="20923"/>
                  </a:lnTo>
                  <a:lnTo>
                    <a:pt x="24240" y="17606"/>
                  </a:lnTo>
                  <a:lnTo>
                    <a:pt x="62101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3910012" y="0"/>
                  </a:lnTo>
                  <a:lnTo>
                    <a:pt x="3914702" y="0"/>
                  </a:lnTo>
                  <a:lnTo>
                    <a:pt x="3919347" y="457"/>
                  </a:lnTo>
                  <a:lnTo>
                    <a:pt x="3957209" y="17606"/>
                  </a:lnTo>
                  <a:lnTo>
                    <a:pt x="3960525" y="20923"/>
                  </a:lnTo>
                  <a:lnTo>
                    <a:pt x="3963842" y="24240"/>
                  </a:lnTo>
                  <a:lnTo>
                    <a:pt x="3966804" y="27848"/>
                  </a:lnTo>
                  <a:lnTo>
                    <a:pt x="3969410" y="31748"/>
                  </a:lnTo>
                  <a:lnTo>
                    <a:pt x="3972015" y="35649"/>
                  </a:lnTo>
                  <a:lnTo>
                    <a:pt x="3981449" y="71437"/>
                  </a:lnTo>
                  <a:lnTo>
                    <a:pt x="3981449" y="2176462"/>
                  </a:lnTo>
                  <a:lnTo>
                    <a:pt x="3969410" y="2216150"/>
                  </a:lnTo>
                  <a:lnTo>
                    <a:pt x="3960525" y="2226976"/>
                  </a:lnTo>
                  <a:lnTo>
                    <a:pt x="3957209" y="2230292"/>
                  </a:lnTo>
                  <a:lnTo>
                    <a:pt x="3953600" y="2233254"/>
                  </a:lnTo>
                  <a:lnTo>
                    <a:pt x="3949700" y="2235859"/>
                  </a:lnTo>
                  <a:lnTo>
                    <a:pt x="3945800" y="2238466"/>
                  </a:lnTo>
                  <a:lnTo>
                    <a:pt x="3923948" y="2246526"/>
                  </a:lnTo>
                  <a:lnTo>
                    <a:pt x="3919347" y="2247442"/>
                  </a:lnTo>
                  <a:lnTo>
                    <a:pt x="3914702" y="2247899"/>
                  </a:lnTo>
                  <a:lnTo>
                    <a:pt x="3910012" y="2247899"/>
                  </a:lnTo>
                  <a:lnTo>
                    <a:pt x="71437" y="2247899"/>
                  </a:lnTo>
                  <a:lnTo>
                    <a:pt x="66746" y="2247899"/>
                  </a:lnTo>
                  <a:lnTo>
                    <a:pt x="62101" y="2247442"/>
                  </a:lnTo>
                  <a:lnTo>
                    <a:pt x="57500" y="2246526"/>
                  </a:lnTo>
                  <a:lnTo>
                    <a:pt x="52900" y="2245611"/>
                  </a:lnTo>
                  <a:lnTo>
                    <a:pt x="20923" y="2226976"/>
                  </a:lnTo>
                  <a:lnTo>
                    <a:pt x="17606" y="2223659"/>
                  </a:lnTo>
                  <a:lnTo>
                    <a:pt x="1372" y="2190398"/>
                  </a:lnTo>
                  <a:lnTo>
                    <a:pt x="457" y="2185798"/>
                  </a:lnTo>
                  <a:lnTo>
                    <a:pt x="0" y="2181152"/>
                  </a:lnTo>
                  <a:lnTo>
                    <a:pt x="0" y="217646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449" y="3470274"/>
              <a:ext cx="177800" cy="1524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5925" y="3425825"/>
            <a:ext cx="3340735" cy="182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71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77070"/>
                </a:solidFill>
                <a:latin typeface="Segoe UI"/>
                <a:cs typeface="Segoe UI"/>
              </a:rPr>
              <a:t>Aturan</a:t>
            </a:r>
            <a:r>
              <a:rPr sz="1350" b="1" spc="-45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77070"/>
                </a:solidFill>
                <a:latin typeface="Segoe UI"/>
                <a:cs typeface="Segoe UI"/>
              </a:rPr>
              <a:t>Syntax</a:t>
            </a:r>
            <a:r>
              <a:rPr sz="1350" b="1" spc="-40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77070"/>
                </a:solidFill>
                <a:latin typeface="Segoe UI"/>
                <a:cs typeface="Segoe UI"/>
              </a:rPr>
              <a:t>Mutlak</a:t>
            </a:r>
            <a:endParaRPr sz="1350">
              <a:latin typeface="Segoe UI"/>
              <a:cs typeface="Segoe UI"/>
            </a:endParaRPr>
          </a:p>
          <a:p>
            <a:pPr marL="238760" indent="-226060">
              <a:lnSpc>
                <a:spcPct val="100000"/>
              </a:lnSpc>
              <a:spcBef>
                <a:spcPts val="1230"/>
              </a:spcBef>
              <a:buClr>
                <a:srgbClr val="FACC15"/>
              </a:buClr>
              <a:buAutoNum type="arabicPeriod"/>
              <a:tabLst>
                <a:tab pos="238760" algn="l"/>
              </a:tabLst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Indentasi</a:t>
            </a:r>
            <a:r>
              <a:rPr sz="1050" b="1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(Spasi/Tab)</a:t>
            </a:r>
            <a:endParaRPr sz="1050">
              <a:latin typeface="Segoe UI"/>
              <a:cs typeface="Segoe UI"/>
            </a:endParaRPr>
          </a:p>
          <a:p>
            <a:pPr marL="239395" marR="30480">
              <a:lnSpc>
                <a:spcPct val="119000"/>
              </a:lnSpc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Python</a:t>
            </a:r>
            <a:r>
              <a:rPr sz="1050" spc="-4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menggunakan</a:t>
            </a:r>
            <a:r>
              <a:rPr sz="1050" spc="-4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spasi</a:t>
            </a:r>
            <a:r>
              <a:rPr sz="1050" spc="-4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untuk</a:t>
            </a:r>
            <a:r>
              <a:rPr sz="1050" spc="-4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menentukan</a:t>
            </a:r>
            <a:r>
              <a:rPr sz="1050" spc="-4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blok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kode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(scope).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Kesalahan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spasi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akan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menyebabkan</a:t>
            </a:r>
            <a:endParaRPr sz="1050">
              <a:latin typeface="Segoe UI"/>
              <a:cs typeface="Segoe UI"/>
            </a:endParaRPr>
          </a:p>
          <a:p>
            <a:pPr marL="239395">
              <a:lnSpc>
                <a:spcPct val="100000"/>
              </a:lnSpc>
              <a:spcBef>
                <a:spcPts val="240"/>
              </a:spcBef>
            </a:pP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IndentationError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.</a:t>
            </a:r>
            <a:endParaRPr sz="1050">
              <a:latin typeface="Segoe UI"/>
              <a:cs typeface="Segoe UI"/>
            </a:endParaRPr>
          </a:p>
          <a:p>
            <a:pPr marL="238760" indent="-226060">
              <a:lnSpc>
                <a:spcPct val="100000"/>
              </a:lnSpc>
              <a:spcBef>
                <a:spcPts val="1215"/>
              </a:spcBef>
              <a:buClr>
                <a:srgbClr val="FACC15"/>
              </a:buClr>
              <a:buAutoNum type="arabicPeriod" startAt="2"/>
              <a:tabLst>
                <a:tab pos="238760" algn="l"/>
              </a:tabLst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Case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Sensitive</a:t>
            </a:r>
            <a:endParaRPr sz="1050">
              <a:latin typeface="Segoe UI"/>
              <a:cs typeface="Segoe UI"/>
            </a:endParaRPr>
          </a:p>
          <a:p>
            <a:pPr marL="239395" marR="5080">
              <a:lnSpc>
                <a:spcPts val="1580"/>
              </a:lnSpc>
              <a:spcBef>
                <a:spcPts val="15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Huruf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besar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dan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kecil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dibedakan.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Variabel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Skor</a:t>
            </a:r>
            <a:r>
              <a:rPr sz="1050" spc="-2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tidak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sama</a:t>
            </a:r>
            <a:r>
              <a:rPr sz="1050" spc="-3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dengan</a:t>
            </a:r>
            <a:r>
              <a:rPr sz="1050" spc="-3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skor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8599" y="5619749"/>
            <a:ext cx="3990975" cy="1543050"/>
            <a:chOff x="228599" y="5619749"/>
            <a:chExt cx="3990975" cy="1543050"/>
          </a:xfrm>
        </p:grpSpPr>
        <p:sp>
          <p:nvSpPr>
            <p:cNvPr id="21" name="object 21"/>
            <p:cNvSpPr/>
            <p:nvPr/>
          </p:nvSpPr>
          <p:spPr>
            <a:xfrm>
              <a:off x="233362" y="5624512"/>
              <a:ext cx="3981450" cy="1533525"/>
            </a:xfrm>
            <a:custGeom>
              <a:avLst/>
              <a:gdLst/>
              <a:ahLst/>
              <a:cxnLst/>
              <a:rect l="l" t="t" r="r" b="b"/>
              <a:pathLst>
                <a:path w="3981450" h="1533525">
                  <a:moveTo>
                    <a:pt x="3952532" y="1533524"/>
                  </a:moveTo>
                  <a:lnTo>
                    <a:pt x="28916" y="1533524"/>
                  </a:lnTo>
                  <a:lnTo>
                    <a:pt x="24664" y="1532677"/>
                  </a:lnTo>
                  <a:lnTo>
                    <a:pt x="0" y="1504607"/>
                  </a:lnTo>
                  <a:lnTo>
                    <a:pt x="0" y="15001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1504607"/>
                  </a:lnTo>
                  <a:lnTo>
                    <a:pt x="3956784" y="1532677"/>
                  </a:lnTo>
                  <a:lnTo>
                    <a:pt x="3952532" y="1533524"/>
                  </a:lnTo>
                  <a:close/>
                </a:path>
              </a:pathLst>
            </a:custGeom>
            <a:solidFill>
              <a:srgbClr val="1D3A8A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3362" y="5624512"/>
              <a:ext cx="3981450" cy="1533525"/>
            </a:xfrm>
            <a:custGeom>
              <a:avLst/>
              <a:gdLst/>
              <a:ahLst/>
              <a:cxnLst/>
              <a:rect l="l" t="t" r="r" b="b"/>
              <a:pathLst>
                <a:path w="3981450" h="1533525">
                  <a:moveTo>
                    <a:pt x="0" y="15001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8"/>
                  </a:lnTo>
                  <a:lnTo>
                    <a:pt x="3981449" y="33337"/>
                  </a:lnTo>
                  <a:lnTo>
                    <a:pt x="3981449" y="1500187"/>
                  </a:lnTo>
                  <a:lnTo>
                    <a:pt x="3981449" y="1504607"/>
                  </a:lnTo>
                  <a:lnTo>
                    <a:pt x="3980603" y="1508860"/>
                  </a:lnTo>
                  <a:lnTo>
                    <a:pt x="3978911" y="1512944"/>
                  </a:lnTo>
                  <a:lnTo>
                    <a:pt x="3977220" y="1517028"/>
                  </a:lnTo>
                  <a:lnTo>
                    <a:pt x="3960869" y="1530986"/>
                  </a:lnTo>
                  <a:lnTo>
                    <a:pt x="3956784" y="1532677"/>
                  </a:lnTo>
                  <a:lnTo>
                    <a:pt x="3952532" y="1533524"/>
                  </a:lnTo>
                  <a:lnTo>
                    <a:pt x="3948112" y="1533524"/>
                  </a:lnTo>
                  <a:lnTo>
                    <a:pt x="33337" y="1533524"/>
                  </a:lnTo>
                  <a:lnTo>
                    <a:pt x="28916" y="1533524"/>
                  </a:lnTo>
                  <a:lnTo>
                    <a:pt x="24664" y="1532677"/>
                  </a:lnTo>
                  <a:lnTo>
                    <a:pt x="20579" y="1530986"/>
                  </a:lnTo>
                  <a:lnTo>
                    <a:pt x="16495" y="1529294"/>
                  </a:lnTo>
                  <a:lnTo>
                    <a:pt x="2537" y="1512944"/>
                  </a:lnTo>
                  <a:lnTo>
                    <a:pt x="845" y="1508860"/>
                  </a:lnTo>
                  <a:lnTo>
                    <a:pt x="0" y="1504607"/>
                  </a:lnTo>
                  <a:lnTo>
                    <a:pt x="0" y="1500187"/>
                  </a:lnTo>
                  <a:close/>
                </a:path>
              </a:pathLst>
            </a:custGeom>
            <a:ln w="9524">
              <a:solidFill>
                <a:srgbClr val="1D40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77824" y="5778500"/>
            <a:ext cx="15017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3C4FD"/>
                </a:solidFill>
                <a:latin typeface="Segoe UI"/>
                <a:cs typeface="Segoe UI"/>
              </a:rPr>
              <a:t>TIPE</a:t>
            </a:r>
            <a:r>
              <a:rPr sz="900" b="1" spc="20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900" b="1" spc="-40" dirty="0">
                <a:solidFill>
                  <a:srgbClr val="93C4FD"/>
                </a:solidFill>
                <a:latin typeface="Segoe UI"/>
                <a:cs typeface="Segoe UI"/>
              </a:rPr>
              <a:t>DATA</a:t>
            </a:r>
            <a:r>
              <a:rPr sz="900" b="1" spc="25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3C4FD"/>
                </a:solidFill>
                <a:latin typeface="Segoe UI"/>
                <a:cs typeface="Segoe UI"/>
              </a:rPr>
              <a:t>(AUTO-</a:t>
            </a:r>
            <a:r>
              <a:rPr sz="900" b="1" spc="-10" dirty="0">
                <a:solidFill>
                  <a:srgbClr val="93C4FD"/>
                </a:solidFill>
                <a:latin typeface="Segoe UI"/>
                <a:cs typeface="Segoe UI"/>
              </a:rPr>
              <a:t>DETECT):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90524" y="6010274"/>
            <a:ext cx="1790700" cy="457200"/>
            <a:chOff x="390524" y="6010274"/>
            <a:chExt cx="1790700" cy="457200"/>
          </a:xfrm>
        </p:grpSpPr>
        <p:sp>
          <p:nvSpPr>
            <p:cNvPr id="25" name="object 25"/>
            <p:cNvSpPr/>
            <p:nvPr/>
          </p:nvSpPr>
          <p:spPr>
            <a:xfrm>
              <a:off x="400049" y="6010274"/>
              <a:ext cx="1781175" cy="457200"/>
            </a:xfrm>
            <a:custGeom>
              <a:avLst/>
              <a:gdLst/>
              <a:ahLst/>
              <a:cxnLst/>
              <a:rect l="l" t="t" r="r" b="b"/>
              <a:pathLst>
                <a:path w="1781175" h="457200">
                  <a:moveTo>
                    <a:pt x="1748127" y="457199"/>
                  </a:moveTo>
                  <a:lnTo>
                    <a:pt x="24785" y="457199"/>
                  </a:lnTo>
                  <a:lnTo>
                    <a:pt x="21140" y="456232"/>
                  </a:lnTo>
                  <a:lnTo>
                    <a:pt x="0" y="424152"/>
                  </a:lnTo>
                  <a:lnTo>
                    <a:pt x="0" y="4190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1748127" y="0"/>
                  </a:lnTo>
                  <a:lnTo>
                    <a:pt x="1780207" y="28187"/>
                  </a:lnTo>
                  <a:lnTo>
                    <a:pt x="1781174" y="33047"/>
                  </a:lnTo>
                  <a:lnTo>
                    <a:pt x="1781174" y="424152"/>
                  </a:lnTo>
                  <a:lnTo>
                    <a:pt x="1752987" y="456232"/>
                  </a:lnTo>
                  <a:lnTo>
                    <a:pt x="1748127" y="45719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0524" y="6010817"/>
              <a:ext cx="32384" cy="456565"/>
            </a:xfrm>
            <a:custGeom>
              <a:avLst/>
              <a:gdLst/>
              <a:ahLst/>
              <a:cxnLst/>
              <a:rect l="l" t="t" r="r" b="b"/>
              <a:pathLst>
                <a:path w="32384" h="456564">
                  <a:moveTo>
                    <a:pt x="32184" y="456114"/>
                  </a:moveTo>
                  <a:lnTo>
                    <a:pt x="697" y="426158"/>
                  </a:lnTo>
                  <a:lnTo>
                    <a:pt x="0" y="418557"/>
                  </a:lnTo>
                  <a:lnTo>
                    <a:pt x="0" y="37557"/>
                  </a:lnTo>
                  <a:lnTo>
                    <a:pt x="23474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0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418557"/>
                  </a:lnTo>
                  <a:lnTo>
                    <a:pt x="28349" y="452936"/>
                  </a:lnTo>
                  <a:lnTo>
                    <a:pt x="32184" y="456114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3075" y="6058534"/>
            <a:ext cx="7797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dirty="0">
                <a:solidFill>
                  <a:srgbClr val="4ADE80"/>
                </a:solidFill>
                <a:latin typeface="Consolas"/>
                <a:cs typeface="Consolas"/>
              </a:rPr>
              <a:t>String</a:t>
            </a:r>
            <a:r>
              <a:rPr sz="9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ADE80"/>
                </a:solidFill>
                <a:latin typeface="Consolas"/>
                <a:cs typeface="Consolas"/>
              </a:rPr>
              <a:t>(str)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"Teks"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257424" y="6010274"/>
            <a:ext cx="1800225" cy="457200"/>
            <a:chOff x="2257424" y="6010274"/>
            <a:chExt cx="1800225" cy="457200"/>
          </a:xfrm>
        </p:grpSpPr>
        <p:sp>
          <p:nvSpPr>
            <p:cNvPr id="29" name="object 29"/>
            <p:cNvSpPr/>
            <p:nvPr/>
          </p:nvSpPr>
          <p:spPr>
            <a:xfrm>
              <a:off x="2266949" y="6010274"/>
              <a:ext cx="1790700" cy="457200"/>
            </a:xfrm>
            <a:custGeom>
              <a:avLst/>
              <a:gdLst/>
              <a:ahLst/>
              <a:cxnLst/>
              <a:rect l="l" t="t" r="r" b="b"/>
              <a:pathLst>
                <a:path w="1790700" h="457200">
                  <a:moveTo>
                    <a:pt x="1757652" y="457199"/>
                  </a:moveTo>
                  <a:lnTo>
                    <a:pt x="24785" y="457199"/>
                  </a:lnTo>
                  <a:lnTo>
                    <a:pt x="21140" y="456232"/>
                  </a:lnTo>
                  <a:lnTo>
                    <a:pt x="0" y="424152"/>
                  </a:lnTo>
                  <a:lnTo>
                    <a:pt x="0" y="4190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1757652" y="0"/>
                  </a:lnTo>
                  <a:lnTo>
                    <a:pt x="1789732" y="28187"/>
                  </a:lnTo>
                  <a:lnTo>
                    <a:pt x="1790699" y="33047"/>
                  </a:lnTo>
                  <a:lnTo>
                    <a:pt x="1790699" y="424152"/>
                  </a:lnTo>
                  <a:lnTo>
                    <a:pt x="1762512" y="456232"/>
                  </a:lnTo>
                  <a:lnTo>
                    <a:pt x="1757652" y="45719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57424" y="6010817"/>
              <a:ext cx="32384" cy="456565"/>
            </a:xfrm>
            <a:custGeom>
              <a:avLst/>
              <a:gdLst/>
              <a:ahLst/>
              <a:cxnLst/>
              <a:rect l="l" t="t" r="r" b="b"/>
              <a:pathLst>
                <a:path w="32385" h="456564">
                  <a:moveTo>
                    <a:pt x="32184" y="456114"/>
                  </a:moveTo>
                  <a:lnTo>
                    <a:pt x="697" y="426158"/>
                  </a:lnTo>
                  <a:lnTo>
                    <a:pt x="0" y="418557"/>
                  </a:lnTo>
                  <a:lnTo>
                    <a:pt x="0" y="37557"/>
                  </a:lnTo>
                  <a:lnTo>
                    <a:pt x="23473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0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418557"/>
                  </a:lnTo>
                  <a:lnTo>
                    <a:pt x="28349" y="452936"/>
                  </a:lnTo>
                  <a:lnTo>
                    <a:pt x="32184" y="456114"/>
                  </a:lnTo>
                  <a:close/>
                </a:path>
              </a:pathLst>
            </a:custGeom>
            <a:solidFill>
              <a:srgbClr val="F973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344291" y="6058534"/>
            <a:ext cx="84264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dirty="0">
                <a:solidFill>
                  <a:srgbClr val="FA913C"/>
                </a:solidFill>
                <a:latin typeface="Consolas"/>
                <a:cs typeface="Consolas"/>
              </a:rPr>
              <a:t>Integer</a:t>
            </a:r>
            <a:r>
              <a:rPr sz="900" spc="-70" dirty="0">
                <a:solidFill>
                  <a:srgbClr val="FA913C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FA913C"/>
                </a:solidFill>
                <a:latin typeface="Consolas"/>
                <a:cs typeface="Consolas"/>
              </a:rPr>
              <a:t>(int)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123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90524" y="6543674"/>
            <a:ext cx="1790700" cy="457200"/>
            <a:chOff x="390524" y="6543674"/>
            <a:chExt cx="1790700" cy="457200"/>
          </a:xfrm>
        </p:grpSpPr>
        <p:sp>
          <p:nvSpPr>
            <p:cNvPr id="33" name="object 33"/>
            <p:cNvSpPr/>
            <p:nvPr/>
          </p:nvSpPr>
          <p:spPr>
            <a:xfrm>
              <a:off x="400049" y="6543674"/>
              <a:ext cx="1781175" cy="457200"/>
            </a:xfrm>
            <a:custGeom>
              <a:avLst/>
              <a:gdLst/>
              <a:ahLst/>
              <a:cxnLst/>
              <a:rect l="l" t="t" r="r" b="b"/>
              <a:pathLst>
                <a:path w="1781175" h="457200">
                  <a:moveTo>
                    <a:pt x="1748127" y="457199"/>
                  </a:moveTo>
                  <a:lnTo>
                    <a:pt x="24785" y="457199"/>
                  </a:lnTo>
                  <a:lnTo>
                    <a:pt x="21140" y="456232"/>
                  </a:lnTo>
                  <a:lnTo>
                    <a:pt x="0" y="424151"/>
                  </a:lnTo>
                  <a:lnTo>
                    <a:pt x="0" y="4190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1748127" y="0"/>
                  </a:lnTo>
                  <a:lnTo>
                    <a:pt x="1780207" y="28186"/>
                  </a:lnTo>
                  <a:lnTo>
                    <a:pt x="1781174" y="33047"/>
                  </a:lnTo>
                  <a:lnTo>
                    <a:pt x="1781174" y="424151"/>
                  </a:lnTo>
                  <a:lnTo>
                    <a:pt x="1752987" y="456232"/>
                  </a:lnTo>
                  <a:lnTo>
                    <a:pt x="1748127" y="45719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0524" y="6544217"/>
              <a:ext cx="32384" cy="456565"/>
            </a:xfrm>
            <a:custGeom>
              <a:avLst/>
              <a:gdLst/>
              <a:ahLst/>
              <a:cxnLst/>
              <a:rect l="l" t="t" r="r" b="b"/>
              <a:pathLst>
                <a:path w="32384" h="456565">
                  <a:moveTo>
                    <a:pt x="32184" y="456114"/>
                  </a:moveTo>
                  <a:lnTo>
                    <a:pt x="697" y="426158"/>
                  </a:lnTo>
                  <a:lnTo>
                    <a:pt x="0" y="418557"/>
                  </a:lnTo>
                  <a:lnTo>
                    <a:pt x="0" y="37557"/>
                  </a:lnTo>
                  <a:lnTo>
                    <a:pt x="23474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5"/>
                  </a:lnTo>
                  <a:lnTo>
                    <a:pt x="22188" y="16484"/>
                  </a:lnTo>
                  <a:lnTo>
                    <a:pt x="20444" y="22930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418557"/>
                  </a:lnTo>
                  <a:lnTo>
                    <a:pt x="28349" y="452936"/>
                  </a:lnTo>
                  <a:lnTo>
                    <a:pt x="32184" y="456114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73075" y="6591934"/>
            <a:ext cx="3397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spc="-20" dirty="0">
                <a:solidFill>
                  <a:srgbClr val="60A5FA"/>
                </a:solidFill>
                <a:latin typeface="Consolas"/>
                <a:cs typeface="Consolas"/>
              </a:rPr>
              <a:t>Float </a:t>
            </a:r>
            <a:r>
              <a:rPr sz="900" spc="-20" dirty="0">
                <a:solidFill>
                  <a:srgbClr val="64738B"/>
                </a:solidFill>
                <a:latin typeface="Consolas"/>
                <a:cs typeface="Consolas"/>
              </a:rPr>
              <a:t>3.14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257424" y="6543674"/>
            <a:ext cx="1800225" cy="457200"/>
            <a:chOff x="2257424" y="6543674"/>
            <a:chExt cx="1800225" cy="457200"/>
          </a:xfrm>
        </p:grpSpPr>
        <p:sp>
          <p:nvSpPr>
            <p:cNvPr id="37" name="object 37"/>
            <p:cNvSpPr/>
            <p:nvPr/>
          </p:nvSpPr>
          <p:spPr>
            <a:xfrm>
              <a:off x="2266949" y="6543674"/>
              <a:ext cx="1790700" cy="457200"/>
            </a:xfrm>
            <a:custGeom>
              <a:avLst/>
              <a:gdLst/>
              <a:ahLst/>
              <a:cxnLst/>
              <a:rect l="l" t="t" r="r" b="b"/>
              <a:pathLst>
                <a:path w="1790700" h="457200">
                  <a:moveTo>
                    <a:pt x="1757652" y="457199"/>
                  </a:moveTo>
                  <a:lnTo>
                    <a:pt x="24785" y="457199"/>
                  </a:lnTo>
                  <a:lnTo>
                    <a:pt x="21140" y="456232"/>
                  </a:lnTo>
                  <a:lnTo>
                    <a:pt x="0" y="424151"/>
                  </a:lnTo>
                  <a:lnTo>
                    <a:pt x="0" y="4190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1757652" y="0"/>
                  </a:lnTo>
                  <a:lnTo>
                    <a:pt x="1789732" y="28186"/>
                  </a:lnTo>
                  <a:lnTo>
                    <a:pt x="1790699" y="33047"/>
                  </a:lnTo>
                  <a:lnTo>
                    <a:pt x="1790699" y="424151"/>
                  </a:lnTo>
                  <a:lnTo>
                    <a:pt x="1762512" y="456232"/>
                  </a:lnTo>
                  <a:lnTo>
                    <a:pt x="1757652" y="45719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57424" y="6544217"/>
              <a:ext cx="32384" cy="456565"/>
            </a:xfrm>
            <a:custGeom>
              <a:avLst/>
              <a:gdLst/>
              <a:ahLst/>
              <a:cxnLst/>
              <a:rect l="l" t="t" r="r" b="b"/>
              <a:pathLst>
                <a:path w="32385" h="456565">
                  <a:moveTo>
                    <a:pt x="32184" y="456114"/>
                  </a:moveTo>
                  <a:lnTo>
                    <a:pt x="697" y="426158"/>
                  </a:lnTo>
                  <a:lnTo>
                    <a:pt x="0" y="418557"/>
                  </a:lnTo>
                  <a:lnTo>
                    <a:pt x="0" y="37557"/>
                  </a:lnTo>
                  <a:lnTo>
                    <a:pt x="23473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5"/>
                  </a:lnTo>
                  <a:lnTo>
                    <a:pt x="22188" y="16484"/>
                  </a:lnTo>
                  <a:lnTo>
                    <a:pt x="20444" y="22930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418557"/>
                  </a:lnTo>
                  <a:lnTo>
                    <a:pt x="28349" y="452936"/>
                  </a:lnTo>
                  <a:lnTo>
                    <a:pt x="32184" y="456114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344291" y="6591934"/>
            <a:ext cx="9055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dirty="0">
                <a:solidFill>
                  <a:srgbClr val="BF83FB"/>
                </a:solidFill>
                <a:latin typeface="Consolas"/>
                <a:cs typeface="Consolas"/>
              </a:rPr>
              <a:t>Boolean</a:t>
            </a:r>
            <a:r>
              <a:rPr sz="900" spc="-7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BF83FB"/>
                </a:solidFill>
                <a:latin typeface="Consolas"/>
                <a:cs typeface="Consolas"/>
              </a:rPr>
              <a:t>(bool)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True/False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0" y="6477000"/>
            <a:ext cx="10692765" cy="923925"/>
            <a:chOff x="0" y="6477000"/>
            <a:chExt cx="10692765" cy="923925"/>
          </a:xfrm>
        </p:grpSpPr>
        <p:sp>
          <p:nvSpPr>
            <p:cNvPr id="41" name="object 41"/>
            <p:cNvSpPr/>
            <p:nvPr/>
          </p:nvSpPr>
          <p:spPr>
            <a:xfrm>
              <a:off x="0" y="73913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86299" y="6496049"/>
              <a:ext cx="5781675" cy="666750"/>
            </a:xfrm>
            <a:custGeom>
              <a:avLst/>
              <a:gdLst/>
              <a:ahLst/>
              <a:cxnLst/>
              <a:rect l="l" t="t" r="r" b="b"/>
              <a:pathLst>
                <a:path w="5781675" h="666750">
                  <a:moveTo>
                    <a:pt x="5710478" y="666749"/>
                  </a:moveTo>
                  <a:lnTo>
                    <a:pt x="71196" y="666749"/>
                  </a:lnTo>
                  <a:lnTo>
                    <a:pt x="66241" y="666261"/>
                  </a:lnTo>
                  <a:lnTo>
                    <a:pt x="29705" y="651127"/>
                  </a:lnTo>
                  <a:lnTo>
                    <a:pt x="3885" y="615087"/>
                  </a:lnTo>
                  <a:lnTo>
                    <a:pt x="0" y="595553"/>
                  </a:lnTo>
                  <a:lnTo>
                    <a:pt x="0" y="590549"/>
                  </a:lnTo>
                  <a:lnTo>
                    <a:pt x="0" y="53397"/>
                  </a:lnTo>
                  <a:lnTo>
                    <a:pt x="18780" y="19391"/>
                  </a:lnTo>
                  <a:lnTo>
                    <a:pt x="56426" y="1830"/>
                  </a:lnTo>
                  <a:lnTo>
                    <a:pt x="71196" y="0"/>
                  </a:lnTo>
                  <a:lnTo>
                    <a:pt x="5710478" y="0"/>
                  </a:lnTo>
                  <a:lnTo>
                    <a:pt x="5751967" y="11716"/>
                  </a:lnTo>
                  <a:lnTo>
                    <a:pt x="5779234" y="42319"/>
                  </a:lnTo>
                  <a:lnTo>
                    <a:pt x="5781673" y="53397"/>
                  </a:lnTo>
                  <a:lnTo>
                    <a:pt x="5781673" y="595553"/>
                  </a:lnTo>
                  <a:lnTo>
                    <a:pt x="5766051" y="637042"/>
                  </a:lnTo>
                  <a:lnTo>
                    <a:pt x="5730011" y="662863"/>
                  </a:lnTo>
                  <a:lnTo>
                    <a:pt x="5715432" y="666261"/>
                  </a:lnTo>
                  <a:lnTo>
                    <a:pt x="5710478" y="666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86577" y="6477000"/>
              <a:ext cx="5781675" cy="70485"/>
            </a:xfrm>
            <a:custGeom>
              <a:avLst/>
              <a:gdLst/>
              <a:ahLst/>
              <a:cxnLst/>
              <a:rect l="l" t="t" r="r" b="b"/>
              <a:pathLst>
                <a:path w="5781675" h="70484">
                  <a:moveTo>
                    <a:pt x="0" y="70450"/>
                  </a:moveTo>
                  <a:lnTo>
                    <a:pt x="12551" y="33856"/>
                  </a:lnTo>
                  <a:lnTo>
                    <a:pt x="46761" y="5799"/>
                  </a:lnTo>
                  <a:lnTo>
                    <a:pt x="75922" y="0"/>
                  </a:lnTo>
                  <a:lnTo>
                    <a:pt x="5705196" y="0"/>
                  </a:lnTo>
                  <a:lnTo>
                    <a:pt x="5747538" y="12829"/>
                  </a:lnTo>
                  <a:lnTo>
                    <a:pt x="5771105" y="38099"/>
                  </a:lnTo>
                  <a:lnTo>
                    <a:pt x="75922" y="38099"/>
                  </a:lnTo>
                  <a:lnTo>
                    <a:pt x="68415" y="38281"/>
                  </a:lnTo>
                  <a:lnTo>
                    <a:pt x="27604" y="46732"/>
                  </a:lnTo>
                  <a:lnTo>
                    <a:pt x="1655" y="66287"/>
                  </a:lnTo>
                  <a:lnTo>
                    <a:pt x="0" y="70450"/>
                  </a:lnTo>
                  <a:close/>
                </a:path>
                <a:path w="5781675" h="70484">
                  <a:moveTo>
                    <a:pt x="5781118" y="70450"/>
                  </a:moveTo>
                  <a:lnTo>
                    <a:pt x="5747538" y="44514"/>
                  </a:lnTo>
                  <a:lnTo>
                    <a:pt x="5705196" y="38099"/>
                  </a:lnTo>
                  <a:lnTo>
                    <a:pt x="5771105" y="38099"/>
                  </a:lnTo>
                  <a:lnTo>
                    <a:pt x="5781034" y="68693"/>
                  </a:lnTo>
                  <a:lnTo>
                    <a:pt x="5781118" y="70450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787006" y="6645275"/>
            <a:ext cx="8636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TERMINAL</a:t>
            </a:r>
            <a:r>
              <a:rPr sz="75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Consolas"/>
                <a:cs typeface="Consolas"/>
              </a:rPr>
              <a:t>OUTPUT: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006" y="6845300"/>
            <a:ext cx="18586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&gt;"/>
              <a:tabLst>
                <a:tab pos="158750" algn="l"/>
              </a:tabLst>
            </a:pPr>
            <a:r>
              <a:rPr sz="1050" dirty="0">
                <a:solidFill>
                  <a:srgbClr val="FFFFFF"/>
                </a:solidFill>
                <a:latin typeface="Consolas"/>
                <a:cs typeface="Consolas"/>
              </a:rPr>
              <a:t>Alucard Ultimate </a:t>
            </a:r>
            <a:r>
              <a:rPr sz="1050" spc="-10" dirty="0">
                <a:solidFill>
                  <a:srgbClr val="FFFFFF"/>
                </a:solidFill>
                <a:latin typeface="Consolas"/>
                <a:cs typeface="Consolas"/>
              </a:rPr>
              <a:t>Ready!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191623" y="1162049"/>
            <a:ext cx="1276350" cy="247650"/>
            <a:chOff x="9191623" y="1162049"/>
            <a:chExt cx="1276350" cy="247650"/>
          </a:xfrm>
        </p:grpSpPr>
        <p:sp>
          <p:nvSpPr>
            <p:cNvPr id="47" name="object 47"/>
            <p:cNvSpPr/>
            <p:nvPr/>
          </p:nvSpPr>
          <p:spPr>
            <a:xfrm>
              <a:off x="9196385" y="1166812"/>
              <a:ext cx="1266825" cy="238125"/>
            </a:xfrm>
            <a:custGeom>
              <a:avLst/>
              <a:gdLst/>
              <a:ahLst/>
              <a:cxnLst/>
              <a:rect l="l" t="t" r="r" b="b"/>
              <a:pathLst>
                <a:path w="1266825" h="238125">
                  <a:moveTo>
                    <a:pt x="0" y="204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8" y="16495"/>
                  </a:lnTo>
                  <a:lnTo>
                    <a:pt x="6637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3" y="845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1233487" y="0"/>
                  </a:lnTo>
                  <a:lnTo>
                    <a:pt x="1237908" y="0"/>
                  </a:lnTo>
                  <a:lnTo>
                    <a:pt x="1242160" y="845"/>
                  </a:lnTo>
                  <a:lnTo>
                    <a:pt x="1266825" y="28916"/>
                  </a:lnTo>
                  <a:lnTo>
                    <a:pt x="1266825" y="33337"/>
                  </a:lnTo>
                  <a:lnTo>
                    <a:pt x="1266825" y="204787"/>
                  </a:lnTo>
                  <a:lnTo>
                    <a:pt x="1266825" y="209208"/>
                  </a:lnTo>
                  <a:lnTo>
                    <a:pt x="1265978" y="213460"/>
                  </a:lnTo>
                  <a:lnTo>
                    <a:pt x="1264287" y="217544"/>
                  </a:lnTo>
                  <a:lnTo>
                    <a:pt x="1262595" y="221629"/>
                  </a:lnTo>
                  <a:lnTo>
                    <a:pt x="1246244" y="235587"/>
                  </a:lnTo>
                  <a:lnTo>
                    <a:pt x="1242160" y="237278"/>
                  </a:lnTo>
                  <a:lnTo>
                    <a:pt x="1237908" y="238124"/>
                  </a:lnTo>
                  <a:lnTo>
                    <a:pt x="1233487" y="238124"/>
                  </a:lnTo>
                  <a:lnTo>
                    <a:pt x="33338" y="238124"/>
                  </a:lnTo>
                  <a:lnTo>
                    <a:pt x="28916" y="238124"/>
                  </a:lnTo>
                  <a:lnTo>
                    <a:pt x="24663" y="237278"/>
                  </a:lnTo>
                  <a:lnTo>
                    <a:pt x="20579" y="235587"/>
                  </a:lnTo>
                  <a:lnTo>
                    <a:pt x="16495" y="233895"/>
                  </a:lnTo>
                  <a:lnTo>
                    <a:pt x="12890" y="231486"/>
                  </a:lnTo>
                  <a:lnTo>
                    <a:pt x="9764" y="228360"/>
                  </a:lnTo>
                  <a:lnTo>
                    <a:pt x="6637" y="225234"/>
                  </a:lnTo>
                  <a:lnTo>
                    <a:pt x="4228" y="221629"/>
                  </a:lnTo>
                  <a:lnTo>
                    <a:pt x="2537" y="217544"/>
                  </a:lnTo>
                  <a:lnTo>
                    <a:pt x="845" y="213460"/>
                  </a:lnTo>
                  <a:lnTo>
                    <a:pt x="0" y="209208"/>
                  </a:lnTo>
                  <a:lnTo>
                    <a:pt x="0" y="204787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6754" y="1228724"/>
              <a:ext cx="104775" cy="104775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9426909" y="1196975"/>
            <a:ext cx="9683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logika_dasar.py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0" y="0"/>
            <a:ext cx="10692765" cy="7120255"/>
            <a:chOff x="0" y="0"/>
            <a:chExt cx="10692765" cy="7120255"/>
          </a:xfrm>
        </p:grpSpPr>
        <p:sp>
          <p:nvSpPr>
            <p:cNvPr id="51" name="object 51"/>
            <p:cNvSpPr/>
            <p:nvPr/>
          </p:nvSpPr>
          <p:spPr>
            <a:xfrm>
              <a:off x="4130039" y="920496"/>
              <a:ext cx="6562725" cy="6200140"/>
            </a:xfrm>
            <a:custGeom>
              <a:avLst/>
              <a:gdLst/>
              <a:ahLst/>
              <a:cxnLst/>
              <a:rect l="l" t="t" r="r" b="b"/>
              <a:pathLst>
                <a:path w="6562725" h="6200140">
                  <a:moveTo>
                    <a:pt x="6562342" y="6199631"/>
                  </a:moveTo>
                  <a:lnTo>
                    <a:pt x="0" y="6199631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7278"/>
                  </a:lnTo>
                  <a:lnTo>
                    <a:pt x="670559" y="327278"/>
                  </a:lnTo>
                  <a:lnTo>
                    <a:pt x="660238" y="327777"/>
                  </a:lnTo>
                  <a:lnTo>
                    <a:pt x="621118" y="339664"/>
                  </a:lnTo>
                  <a:lnTo>
                    <a:pt x="589526" y="365617"/>
                  </a:lnTo>
                  <a:lnTo>
                    <a:pt x="570270" y="401684"/>
                  </a:lnTo>
                  <a:lnTo>
                    <a:pt x="565784" y="432053"/>
                  </a:lnTo>
                  <a:lnTo>
                    <a:pt x="565784" y="5289803"/>
                  </a:lnTo>
                  <a:lnTo>
                    <a:pt x="573759" y="5329898"/>
                  </a:lnTo>
                  <a:lnTo>
                    <a:pt x="596472" y="5363890"/>
                  </a:lnTo>
                  <a:lnTo>
                    <a:pt x="630463" y="5386602"/>
                  </a:lnTo>
                  <a:lnTo>
                    <a:pt x="670559" y="5394578"/>
                  </a:lnTo>
                  <a:lnTo>
                    <a:pt x="6562343" y="5394578"/>
                  </a:lnTo>
                  <a:lnTo>
                    <a:pt x="6562342" y="6199631"/>
                  </a:lnTo>
                  <a:close/>
                </a:path>
                <a:path w="6562725" h="6200140">
                  <a:moveTo>
                    <a:pt x="6562343" y="5394578"/>
                  </a:moveTo>
                  <a:lnTo>
                    <a:pt x="6223634" y="5394578"/>
                  </a:lnTo>
                  <a:lnTo>
                    <a:pt x="6233955" y="5394079"/>
                  </a:lnTo>
                  <a:lnTo>
                    <a:pt x="6244078" y="5392584"/>
                  </a:lnTo>
                  <a:lnTo>
                    <a:pt x="6281853" y="5376936"/>
                  </a:lnTo>
                  <a:lnTo>
                    <a:pt x="6310766" y="5348024"/>
                  </a:lnTo>
                  <a:lnTo>
                    <a:pt x="6326415" y="5310247"/>
                  </a:lnTo>
                  <a:lnTo>
                    <a:pt x="6328409" y="5289803"/>
                  </a:lnTo>
                  <a:lnTo>
                    <a:pt x="6328409" y="432053"/>
                  </a:lnTo>
                  <a:lnTo>
                    <a:pt x="6320433" y="391958"/>
                  </a:lnTo>
                  <a:lnTo>
                    <a:pt x="6297720" y="357966"/>
                  </a:lnTo>
                  <a:lnTo>
                    <a:pt x="6263728" y="335254"/>
                  </a:lnTo>
                  <a:lnTo>
                    <a:pt x="6223634" y="327278"/>
                  </a:lnTo>
                  <a:lnTo>
                    <a:pt x="6562343" y="327278"/>
                  </a:lnTo>
                  <a:lnTo>
                    <a:pt x="6562343" y="5394578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91062" y="1243012"/>
              <a:ext cx="5772150" cy="5076825"/>
            </a:xfrm>
            <a:custGeom>
              <a:avLst/>
              <a:gdLst/>
              <a:ahLst/>
              <a:cxnLst/>
              <a:rect l="l" t="t" r="r" b="b"/>
              <a:pathLst>
                <a:path w="5772150" h="5076825">
                  <a:moveTo>
                    <a:pt x="5669804" y="5076824"/>
                  </a:moveTo>
                  <a:lnTo>
                    <a:pt x="102344" y="5076824"/>
                  </a:lnTo>
                  <a:lnTo>
                    <a:pt x="95221" y="5076122"/>
                  </a:lnTo>
                  <a:lnTo>
                    <a:pt x="54661" y="5062358"/>
                  </a:lnTo>
                  <a:lnTo>
                    <a:pt x="22455" y="5034122"/>
                  </a:lnTo>
                  <a:lnTo>
                    <a:pt x="3507" y="4995709"/>
                  </a:lnTo>
                  <a:lnTo>
                    <a:pt x="0" y="4974479"/>
                  </a:lnTo>
                  <a:lnTo>
                    <a:pt x="0" y="49672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4974479"/>
                  </a:lnTo>
                  <a:lnTo>
                    <a:pt x="5761058" y="5015849"/>
                  </a:lnTo>
                  <a:lnTo>
                    <a:pt x="5734979" y="5049826"/>
                  </a:lnTo>
                  <a:lnTo>
                    <a:pt x="5697884" y="5071238"/>
                  </a:lnTo>
                  <a:lnTo>
                    <a:pt x="5676927" y="5076122"/>
                  </a:lnTo>
                  <a:lnTo>
                    <a:pt x="5669804" y="50768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91062" y="1243012"/>
              <a:ext cx="5772150" cy="5076825"/>
            </a:xfrm>
            <a:custGeom>
              <a:avLst/>
              <a:gdLst/>
              <a:ahLst/>
              <a:cxnLst/>
              <a:rect l="l" t="t" r="r" b="b"/>
              <a:pathLst>
                <a:path w="5772150" h="5076825">
                  <a:moveTo>
                    <a:pt x="0" y="49672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4967287"/>
                  </a:lnTo>
                  <a:lnTo>
                    <a:pt x="5772149" y="4974479"/>
                  </a:lnTo>
                  <a:lnTo>
                    <a:pt x="5771448" y="4981602"/>
                  </a:lnTo>
                  <a:lnTo>
                    <a:pt x="5770044" y="4988656"/>
                  </a:lnTo>
                  <a:lnTo>
                    <a:pt x="5768641" y="4995709"/>
                  </a:lnTo>
                  <a:lnTo>
                    <a:pt x="5753687" y="5028142"/>
                  </a:lnTo>
                  <a:lnTo>
                    <a:pt x="5749692" y="5034122"/>
                  </a:lnTo>
                  <a:lnTo>
                    <a:pt x="5723465" y="5058362"/>
                  </a:lnTo>
                  <a:lnTo>
                    <a:pt x="5717485" y="5062358"/>
                  </a:lnTo>
                  <a:lnTo>
                    <a:pt x="5711173" y="5065732"/>
                  </a:lnTo>
                  <a:lnTo>
                    <a:pt x="5704528" y="5068485"/>
                  </a:lnTo>
                  <a:lnTo>
                    <a:pt x="5697884" y="5071238"/>
                  </a:lnTo>
                  <a:lnTo>
                    <a:pt x="5662612" y="5076824"/>
                  </a:lnTo>
                  <a:lnTo>
                    <a:pt x="109537" y="5076824"/>
                  </a:lnTo>
                  <a:lnTo>
                    <a:pt x="67619" y="5068485"/>
                  </a:lnTo>
                  <a:lnTo>
                    <a:pt x="60974" y="5065732"/>
                  </a:lnTo>
                  <a:lnTo>
                    <a:pt x="54661" y="5062358"/>
                  </a:lnTo>
                  <a:lnTo>
                    <a:pt x="48681" y="5058362"/>
                  </a:lnTo>
                  <a:lnTo>
                    <a:pt x="42701" y="5054367"/>
                  </a:lnTo>
                  <a:lnTo>
                    <a:pt x="37168" y="5049826"/>
                  </a:lnTo>
                  <a:lnTo>
                    <a:pt x="32082" y="5044741"/>
                  </a:lnTo>
                  <a:lnTo>
                    <a:pt x="26996" y="5039655"/>
                  </a:lnTo>
                  <a:lnTo>
                    <a:pt x="22455" y="5034122"/>
                  </a:lnTo>
                  <a:lnTo>
                    <a:pt x="18459" y="5028142"/>
                  </a:lnTo>
                  <a:lnTo>
                    <a:pt x="14463" y="5022161"/>
                  </a:lnTo>
                  <a:lnTo>
                    <a:pt x="11090" y="5015849"/>
                  </a:lnTo>
                  <a:lnTo>
                    <a:pt x="8337" y="5009204"/>
                  </a:lnTo>
                  <a:lnTo>
                    <a:pt x="5585" y="5002559"/>
                  </a:lnTo>
                  <a:lnTo>
                    <a:pt x="3507" y="4995709"/>
                  </a:lnTo>
                  <a:lnTo>
                    <a:pt x="2104" y="4988656"/>
                  </a:lnTo>
                  <a:lnTo>
                    <a:pt x="701" y="4981602"/>
                  </a:lnTo>
                  <a:lnTo>
                    <a:pt x="0" y="4974479"/>
                  </a:lnTo>
                  <a:lnTo>
                    <a:pt x="0" y="49672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95824" y="1247774"/>
              <a:ext cx="381000" cy="5067300"/>
            </a:xfrm>
            <a:custGeom>
              <a:avLst/>
              <a:gdLst/>
              <a:ahLst/>
              <a:cxnLst/>
              <a:rect l="l" t="t" r="r" b="b"/>
              <a:pathLst>
                <a:path w="381000" h="5067300">
                  <a:moveTo>
                    <a:pt x="380999" y="5067299"/>
                  </a:moveTo>
                  <a:lnTo>
                    <a:pt x="104775" y="5067299"/>
                  </a:lnTo>
                  <a:lnTo>
                    <a:pt x="94453" y="5066801"/>
                  </a:lnTo>
                  <a:lnTo>
                    <a:pt x="55333" y="5054913"/>
                  </a:lnTo>
                  <a:lnTo>
                    <a:pt x="23741" y="5028960"/>
                  </a:lnTo>
                  <a:lnTo>
                    <a:pt x="4485" y="4992893"/>
                  </a:lnTo>
                  <a:lnTo>
                    <a:pt x="0" y="49625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380999" y="0"/>
                  </a:lnTo>
                  <a:lnTo>
                    <a:pt x="380999" y="5067299"/>
                  </a:lnTo>
                  <a:close/>
                </a:path>
              </a:pathLst>
            </a:custGeom>
            <a:solidFill>
              <a:srgbClr val="1D293B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67299" y="1247774"/>
              <a:ext cx="9525" cy="5067300"/>
            </a:xfrm>
            <a:custGeom>
              <a:avLst/>
              <a:gdLst/>
              <a:ahLst/>
              <a:cxnLst/>
              <a:rect l="l" t="t" r="r" b="b"/>
              <a:pathLst>
                <a:path w="9525" h="5067300">
                  <a:moveTo>
                    <a:pt x="9524" y="5067299"/>
                  </a:moveTo>
                  <a:lnTo>
                    <a:pt x="0" y="506729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506729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981450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5" dirty="0">
                <a:solidFill>
                  <a:srgbClr val="FFFFFF"/>
                </a:solidFill>
              </a:rPr>
              <a:t>KONSEP</a:t>
            </a:r>
            <a:r>
              <a:rPr spc="-225" dirty="0">
                <a:solidFill>
                  <a:srgbClr val="FFFFFF"/>
                </a:solidFill>
              </a:rPr>
              <a:t> </a:t>
            </a:r>
            <a:r>
              <a:rPr spc="-125" dirty="0">
                <a:solidFill>
                  <a:srgbClr val="FFFFFF"/>
                </a:solidFill>
              </a:rPr>
              <a:t>DASAR</a:t>
            </a:r>
            <a:r>
              <a:rPr spc="-225" dirty="0">
                <a:solidFill>
                  <a:srgbClr val="FFFFFF"/>
                </a:solidFill>
              </a:rPr>
              <a:t> </a:t>
            </a:r>
            <a:r>
              <a:rPr spc="-95" dirty="0"/>
              <a:t>PYTHON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Sintaksis • Tipe Data • Struktur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Logika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098557" y="297815"/>
            <a:ext cx="130619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0866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FUNDAMENTAL</a:t>
            </a:r>
            <a:endParaRPr sz="1350">
              <a:latin typeface="Segoe UI"/>
              <a:cs typeface="Segoe U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848224" y="3267074"/>
            <a:ext cx="5610225" cy="323850"/>
            <a:chOff x="4848224" y="3267074"/>
            <a:chExt cx="5610225" cy="323850"/>
          </a:xfrm>
        </p:grpSpPr>
        <p:sp>
          <p:nvSpPr>
            <p:cNvPr id="62" name="object 62"/>
            <p:cNvSpPr/>
            <p:nvPr/>
          </p:nvSpPr>
          <p:spPr>
            <a:xfrm>
              <a:off x="4886324" y="3267074"/>
              <a:ext cx="5572125" cy="323850"/>
            </a:xfrm>
            <a:custGeom>
              <a:avLst/>
              <a:gdLst/>
              <a:ahLst/>
              <a:cxnLst/>
              <a:rect l="l" t="t" r="r" b="b"/>
              <a:pathLst>
                <a:path w="5572125" h="323850">
                  <a:moveTo>
                    <a:pt x="0" y="323849"/>
                  </a:moveTo>
                  <a:lnTo>
                    <a:pt x="5572124" y="323849"/>
                  </a:lnTo>
                  <a:lnTo>
                    <a:pt x="5572124" y="0"/>
                  </a:lnTo>
                  <a:lnTo>
                    <a:pt x="0" y="0"/>
                  </a:lnTo>
                  <a:lnTo>
                    <a:pt x="0" y="323849"/>
                  </a:lnTo>
                  <a:close/>
                </a:path>
              </a:pathLst>
            </a:custGeom>
            <a:solidFill>
              <a:srgbClr val="FACC15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48224" y="3267074"/>
              <a:ext cx="38100" cy="323850"/>
            </a:xfrm>
            <a:custGeom>
              <a:avLst/>
              <a:gdLst/>
              <a:ahLst/>
              <a:cxnLst/>
              <a:rect l="l" t="t" r="r" b="b"/>
              <a:pathLst>
                <a:path w="38100" h="323850">
                  <a:moveTo>
                    <a:pt x="38099" y="323849"/>
                  </a:moveTo>
                  <a:lnTo>
                    <a:pt x="0" y="3238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3238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0673" y="3371849"/>
              <a:ext cx="247650" cy="133349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063231" y="1473200"/>
            <a:ext cx="3377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1.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Deklarasi</a:t>
            </a:r>
            <a:r>
              <a:rPr sz="1200" i="1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Variabel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(Dynamic</a:t>
            </a:r>
            <a:r>
              <a:rPr sz="1200" i="1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Typing)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063231" y="1656079"/>
            <a:ext cx="3347085" cy="82550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94005" indent="-281305">
              <a:lnSpc>
                <a:spcPct val="100000"/>
              </a:lnSpc>
              <a:spcBef>
                <a:spcPts val="760"/>
              </a:spcBef>
              <a:buClr>
                <a:srgbClr val="465469"/>
              </a:buClr>
              <a:buAutoNum type="arabicPlain"/>
              <a:tabLst>
                <a:tab pos="294005" algn="l"/>
              </a:tabLst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player_name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"Alucard"</a:t>
            </a:r>
            <a:endParaRPr sz="1200">
              <a:latin typeface="Consolas"/>
              <a:cs typeface="Consolas"/>
            </a:endParaRPr>
          </a:p>
          <a:p>
            <a:pPr marL="294005" indent="-281305">
              <a:lnSpc>
                <a:spcPct val="100000"/>
              </a:lnSpc>
              <a:spcBef>
                <a:spcPts val="660"/>
              </a:spcBef>
              <a:buClr>
                <a:srgbClr val="465469"/>
              </a:buClr>
              <a:buAutoNum type="arabicPlain"/>
              <a:tabLst>
                <a:tab pos="294005" algn="l"/>
                <a:tab pos="1368425" algn="l"/>
              </a:tabLst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level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15</a:t>
            </a:r>
            <a:r>
              <a:rPr sz="1200" dirty="0">
                <a:solidFill>
                  <a:srgbClr val="FA913C"/>
                </a:solidFill>
                <a:latin typeface="Consolas"/>
                <a:cs typeface="Consolas"/>
              </a:rPr>
              <a:t>	</a:t>
            </a:r>
            <a:r>
              <a:rPr sz="1200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1200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64738B"/>
                </a:solidFill>
                <a:latin typeface="Consolas"/>
                <a:cs typeface="Consolas"/>
              </a:rPr>
              <a:t>Tipe</a:t>
            </a:r>
            <a:r>
              <a:rPr sz="1200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64738B"/>
                </a:solidFill>
                <a:latin typeface="Consolas"/>
                <a:cs typeface="Consolas"/>
              </a:rPr>
              <a:t>Integer</a:t>
            </a:r>
            <a:endParaRPr sz="1200">
              <a:latin typeface="Consolas"/>
              <a:cs typeface="Consolas"/>
            </a:endParaRPr>
          </a:p>
          <a:p>
            <a:pPr marL="294005" indent="-281305">
              <a:lnSpc>
                <a:spcPct val="100000"/>
              </a:lnSpc>
              <a:spcBef>
                <a:spcPts val="660"/>
              </a:spcBef>
              <a:buClr>
                <a:srgbClr val="465469"/>
              </a:buClr>
              <a:buAutoNum type="arabicPlain"/>
              <a:tabLst>
                <a:tab pos="294005" algn="l"/>
                <a:tab pos="2244090" algn="l"/>
              </a:tabLst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damage_rate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60A5FA"/>
                </a:solidFill>
                <a:latin typeface="Consolas"/>
                <a:cs typeface="Consolas"/>
              </a:rPr>
              <a:t>1250.5</a:t>
            </a:r>
            <a:r>
              <a:rPr sz="1200" dirty="0">
                <a:solidFill>
                  <a:srgbClr val="60A5FA"/>
                </a:solidFill>
                <a:latin typeface="Consolas"/>
                <a:cs typeface="Consolas"/>
              </a:rPr>
              <a:t>	</a:t>
            </a:r>
            <a:r>
              <a:rPr sz="1200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1200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64738B"/>
                </a:solidFill>
                <a:latin typeface="Consolas"/>
                <a:cs typeface="Consolas"/>
              </a:rPr>
              <a:t>Tipe</a:t>
            </a:r>
            <a:r>
              <a:rPr sz="1200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64738B"/>
                </a:solidFill>
                <a:latin typeface="Consolas"/>
                <a:cs typeface="Consolas"/>
              </a:rPr>
              <a:t>Float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63231" y="2646679"/>
            <a:ext cx="2790825" cy="55880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2.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Logika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Percabangan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(If-Else)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  <a:tabLst>
                <a:tab pos="294005" algn="l"/>
              </a:tabLst>
            </a:pPr>
            <a:r>
              <a:rPr sz="1200" spc="-50" dirty="0">
                <a:solidFill>
                  <a:srgbClr val="465469"/>
                </a:solidFill>
                <a:latin typeface="Consolas"/>
                <a:cs typeface="Consolas"/>
              </a:rPr>
              <a:t>5</a:t>
            </a:r>
            <a:r>
              <a:rPr sz="1200" dirty="0">
                <a:solidFill>
                  <a:srgbClr val="465469"/>
                </a:solidFill>
                <a:latin typeface="Consolas"/>
                <a:cs typeface="Consolas"/>
              </a:rPr>
              <a:t>	</a:t>
            </a:r>
            <a:r>
              <a:rPr sz="1200" dirty="0">
                <a:solidFill>
                  <a:srgbClr val="F472B5"/>
                </a:solidFill>
                <a:latin typeface="Consolas"/>
                <a:cs typeface="Consolas"/>
              </a:rPr>
              <a:t>if</a:t>
            </a:r>
            <a:r>
              <a:rPr sz="1200" spc="-20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level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&gt;=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12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063231" y="3302000"/>
            <a:ext cx="3987800" cy="53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730" indent="-329565">
              <a:lnSpc>
                <a:spcPct val="100000"/>
              </a:lnSpc>
              <a:spcBef>
                <a:spcPts val="100"/>
              </a:spcBef>
              <a:buClr>
                <a:srgbClr val="465469"/>
              </a:buClr>
              <a:buSzPct val="160000"/>
              <a:buAutoNum type="arabicPlain" startAt="6"/>
              <a:tabLst>
                <a:tab pos="379730" algn="l"/>
                <a:tab pos="706755" algn="l"/>
              </a:tabLst>
            </a:pPr>
            <a:r>
              <a:rPr sz="750" spc="-25" dirty="0">
                <a:solidFill>
                  <a:srgbClr val="64738B"/>
                </a:solidFill>
                <a:latin typeface="Consolas"/>
                <a:cs typeface="Consolas"/>
              </a:rPr>
              <a:t>TAB</a:t>
            </a: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	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{player_name}</a:t>
            </a:r>
            <a:r>
              <a:rPr sz="1200" spc="-10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Ultimate</a:t>
            </a:r>
            <a:r>
              <a:rPr sz="1200" spc="-9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Ready!"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 marL="294005" indent="-281305">
              <a:lnSpc>
                <a:spcPct val="100000"/>
              </a:lnSpc>
              <a:spcBef>
                <a:spcPts val="1110"/>
              </a:spcBef>
              <a:buClr>
                <a:srgbClr val="465469"/>
              </a:buClr>
              <a:buAutoNum type="arabicPlain" startAt="6"/>
              <a:tabLst>
                <a:tab pos="294005" algn="l"/>
              </a:tabLst>
            </a:pPr>
            <a:r>
              <a:rPr sz="1200" spc="-10" dirty="0">
                <a:solidFill>
                  <a:srgbClr val="F472B5"/>
                </a:solidFill>
                <a:latin typeface="Consolas"/>
                <a:cs typeface="Consolas"/>
              </a:rPr>
              <a:t>else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8296274" y="2724149"/>
            <a:ext cx="1781175" cy="171450"/>
            <a:chOff x="8296274" y="2724149"/>
            <a:chExt cx="1781175" cy="171450"/>
          </a:xfrm>
        </p:grpSpPr>
        <p:sp>
          <p:nvSpPr>
            <p:cNvPr id="70" name="object 70"/>
            <p:cNvSpPr/>
            <p:nvPr/>
          </p:nvSpPr>
          <p:spPr>
            <a:xfrm>
              <a:off x="8301036" y="2728912"/>
              <a:ext cx="1771650" cy="161925"/>
            </a:xfrm>
            <a:custGeom>
              <a:avLst/>
              <a:gdLst/>
              <a:ahLst/>
              <a:cxnLst/>
              <a:rect l="l" t="t" r="r" b="b"/>
              <a:pathLst>
                <a:path w="1771650" h="161925">
                  <a:moveTo>
                    <a:pt x="1742733" y="161924"/>
                  </a:moveTo>
                  <a:lnTo>
                    <a:pt x="28916" y="161924"/>
                  </a:lnTo>
                  <a:lnTo>
                    <a:pt x="24664" y="161079"/>
                  </a:lnTo>
                  <a:lnTo>
                    <a:pt x="0" y="133008"/>
                  </a:lnTo>
                  <a:lnTo>
                    <a:pt x="0" y="1285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1742733" y="0"/>
                  </a:lnTo>
                  <a:lnTo>
                    <a:pt x="1771649" y="28916"/>
                  </a:lnTo>
                  <a:lnTo>
                    <a:pt x="1771649" y="133008"/>
                  </a:lnTo>
                  <a:lnTo>
                    <a:pt x="1746985" y="161079"/>
                  </a:lnTo>
                  <a:lnTo>
                    <a:pt x="1742733" y="161924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301036" y="2728912"/>
              <a:ext cx="1771650" cy="161925"/>
            </a:xfrm>
            <a:custGeom>
              <a:avLst/>
              <a:gdLst/>
              <a:ahLst/>
              <a:cxnLst/>
              <a:rect l="l" t="t" r="r" b="b"/>
              <a:pathLst>
                <a:path w="1771650" h="161925">
                  <a:moveTo>
                    <a:pt x="0" y="1285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4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738312" y="0"/>
                  </a:lnTo>
                  <a:lnTo>
                    <a:pt x="1742733" y="0"/>
                  </a:lnTo>
                  <a:lnTo>
                    <a:pt x="1746985" y="845"/>
                  </a:lnTo>
                  <a:lnTo>
                    <a:pt x="1771649" y="33337"/>
                  </a:lnTo>
                  <a:lnTo>
                    <a:pt x="1771649" y="128587"/>
                  </a:lnTo>
                  <a:lnTo>
                    <a:pt x="1771649" y="133008"/>
                  </a:lnTo>
                  <a:lnTo>
                    <a:pt x="1770803" y="137260"/>
                  </a:lnTo>
                  <a:lnTo>
                    <a:pt x="1769111" y="141345"/>
                  </a:lnTo>
                  <a:lnTo>
                    <a:pt x="1767420" y="145429"/>
                  </a:lnTo>
                  <a:lnTo>
                    <a:pt x="1738312" y="161924"/>
                  </a:lnTo>
                  <a:lnTo>
                    <a:pt x="33337" y="161924"/>
                  </a:lnTo>
                  <a:lnTo>
                    <a:pt x="2537" y="141345"/>
                  </a:lnTo>
                  <a:lnTo>
                    <a:pt x="845" y="137260"/>
                  </a:lnTo>
                  <a:lnTo>
                    <a:pt x="0" y="133008"/>
                  </a:lnTo>
                  <a:lnTo>
                    <a:pt x="0" y="128587"/>
                  </a:lnTo>
                </a:path>
              </a:pathLst>
            </a:custGeom>
            <a:ln w="9524">
              <a:solidFill>
                <a:srgbClr val="FACC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83487" y="2762249"/>
              <a:ext cx="101600" cy="85725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8533643" y="2720975"/>
            <a:ext cx="14712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ACC15"/>
                </a:solidFill>
                <a:latin typeface="Consolas"/>
                <a:cs typeface="Consolas"/>
              </a:rPr>
              <a:t>Blok</a:t>
            </a:r>
            <a:r>
              <a:rPr sz="900" b="1" spc="-50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ACC15"/>
                </a:solidFill>
                <a:latin typeface="Consolas"/>
                <a:cs typeface="Consolas"/>
              </a:rPr>
              <a:t>Kode</a:t>
            </a:r>
            <a:r>
              <a:rPr sz="900" b="1" spc="-45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ACC15"/>
                </a:solidFill>
                <a:latin typeface="Consolas"/>
                <a:cs typeface="Consolas"/>
              </a:rPr>
              <a:t>(Wajib</a:t>
            </a:r>
            <a:r>
              <a:rPr sz="900" b="1" spc="-45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Consolas"/>
                <a:cs typeface="Consolas"/>
              </a:rPr>
              <a:t>Spasi)</a:t>
            </a:r>
            <a:endParaRPr sz="900">
              <a:latin typeface="Consolas"/>
              <a:cs typeface="Consolas"/>
            </a:endParaRPr>
          </a:p>
        </p:txBody>
      </p:sp>
      <p:pic>
        <p:nvPicPr>
          <p:cNvPr id="74" name="object 7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4973" y="3962399"/>
            <a:ext cx="247650" cy="133349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5215631" y="3892550"/>
            <a:ext cx="3195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630" algn="l"/>
                <a:tab pos="668655" algn="l"/>
              </a:tabLst>
            </a:pPr>
            <a:r>
              <a:rPr sz="1200" spc="-50" dirty="0">
                <a:solidFill>
                  <a:srgbClr val="465469"/>
                </a:solidFill>
                <a:latin typeface="Consolas"/>
                <a:cs typeface="Consolas"/>
              </a:rPr>
              <a:t>8</a:t>
            </a:r>
            <a:r>
              <a:rPr sz="1200" dirty="0">
                <a:solidFill>
                  <a:srgbClr val="465469"/>
                </a:solidFill>
                <a:latin typeface="Consolas"/>
                <a:cs typeface="Consolas"/>
              </a:rPr>
              <a:t>	</a:t>
            </a:r>
            <a:r>
              <a:rPr sz="750" spc="-25" dirty="0">
                <a:solidFill>
                  <a:srgbClr val="64738B"/>
                </a:solidFill>
                <a:latin typeface="Consolas"/>
                <a:cs typeface="Consolas"/>
              </a:rPr>
              <a:t>TAB</a:t>
            </a: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	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"Perlu</a:t>
            </a:r>
            <a:r>
              <a:rPr sz="1200" spc="-6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farming</a:t>
            </a:r>
            <a:r>
              <a:rPr sz="1200" spc="-6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lagi..."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765" cy="7553325"/>
          </a:xfrm>
          <a:custGeom>
            <a:avLst/>
            <a:gdLst/>
            <a:ahLst/>
            <a:cxnLst/>
            <a:rect l="l" t="t" r="r" b="b"/>
            <a:pathLst>
              <a:path w="10692765" h="7553325">
                <a:moveTo>
                  <a:pt x="10692383" y="7553324"/>
                </a:moveTo>
                <a:lnTo>
                  <a:pt x="0" y="7553324"/>
                </a:lnTo>
                <a:lnTo>
                  <a:pt x="0" y="0"/>
                </a:lnTo>
                <a:lnTo>
                  <a:pt x="10692383" y="0"/>
                </a:lnTo>
                <a:lnTo>
                  <a:pt x="10692383" y="7553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09649"/>
            <a:ext cx="10692765" cy="6229350"/>
            <a:chOff x="0" y="1009649"/>
            <a:chExt cx="10692765" cy="6229350"/>
          </a:xfrm>
        </p:grpSpPr>
        <p:sp>
          <p:nvSpPr>
            <p:cNvPr id="4" name="object 4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5353050" cy="6229350"/>
            </a:xfrm>
            <a:custGeom>
              <a:avLst/>
              <a:gdLst/>
              <a:ahLst/>
              <a:cxnLst/>
              <a:rect l="l" t="t" r="r" b="b"/>
              <a:pathLst>
                <a:path w="5353050" h="6229350">
                  <a:moveTo>
                    <a:pt x="535304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5353049" y="0"/>
                  </a:lnTo>
                  <a:lnTo>
                    <a:pt x="535304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4352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1635" y="1280171"/>
              <a:ext cx="4879975" cy="2182495"/>
            </a:xfrm>
            <a:custGeom>
              <a:avLst/>
              <a:gdLst/>
              <a:ahLst/>
              <a:cxnLst/>
              <a:rect l="l" t="t" r="r" b="b"/>
              <a:pathLst>
                <a:path w="4879975" h="2182495">
                  <a:moveTo>
                    <a:pt x="4879848" y="0"/>
                  </a:moveTo>
                  <a:lnTo>
                    <a:pt x="4797552" y="0"/>
                  </a:lnTo>
                  <a:lnTo>
                    <a:pt x="4797552" y="148590"/>
                  </a:lnTo>
                  <a:lnTo>
                    <a:pt x="4797552" y="1958340"/>
                  </a:lnTo>
                  <a:lnTo>
                    <a:pt x="4789576" y="1998433"/>
                  </a:lnTo>
                  <a:lnTo>
                    <a:pt x="4766869" y="2032419"/>
                  </a:lnTo>
                  <a:lnTo>
                    <a:pt x="4732883" y="2055139"/>
                  </a:lnTo>
                  <a:lnTo>
                    <a:pt x="4692777" y="2063115"/>
                  </a:lnTo>
                  <a:lnTo>
                    <a:pt x="187452" y="2063115"/>
                  </a:lnTo>
                  <a:lnTo>
                    <a:pt x="147358" y="2055139"/>
                  </a:lnTo>
                  <a:lnTo>
                    <a:pt x="113372" y="2032419"/>
                  </a:lnTo>
                  <a:lnTo>
                    <a:pt x="90652" y="1998433"/>
                  </a:lnTo>
                  <a:lnTo>
                    <a:pt x="82677" y="1958340"/>
                  </a:lnTo>
                  <a:lnTo>
                    <a:pt x="82677" y="148590"/>
                  </a:lnTo>
                  <a:lnTo>
                    <a:pt x="90652" y="108483"/>
                  </a:lnTo>
                  <a:lnTo>
                    <a:pt x="113372" y="74498"/>
                  </a:lnTo>
                  <a:lnTo>
                    <a:pt x="147358" y="51790"/>
                  </a:lnTo>
                  <a:lnTo>
                    <a:pt x="187452" y="43815"/>
                  </a:lnTo>
                  <a:lnTo>
                    <a:pt x="4692777" y="43815"/>
                  </a:lnTo>
                  <a:lnTo>
                    <a:pt x="4732883" y="51790"/>
                  </a:lnTo>
                  <a:lnTo>
                    <a:pt x="4766869" y="74498"/>
                  </a:lnTo>
                  <a:lnTo>
                    <a:pt x="4789576" y="108483"/>
                  </a:lnTo>
                  <a:lnTo>
                    <a:pt x="4797552" y="148590"/>
                  </a:lnTo>
                  <a:lnTo>
                    <a:pt x="4797552" y="0"/>
                  </a:lnTo>
                  <a:lnTo>
                    <a:pt x="0" y="0"/>
                  </a:lnTo>
                  <a:lnTo>
                    <a:pt x="0" y="2182368"/>
                  </a:lnTo>
                  <a:lnTo>
                    <a:pt x="4879848" y="2182368"/>
                  </a:lnTo>
                  <a:lnTo>
                    <a:pt x="4879848" y="2063115"/>
                  </a:lnTo>
                  <a:lnTo>
                    <a:pt x="4879848" y="43815"/>
                  </a:lnTo>
                  <a:lnTo>
                    <a:pt x="4879848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3849" y="1314449"/>
              <a:ext cx="4714875" cy="2038350"/>
            </a:xfrm>
            <a:custGeom>
              <a:avLst/>
              <a:gdLst/>
              <a:ahLst/>
              <a:cxnLst/>
              <a:rect l="l" t="t" r="r" b="b"/>
              <a:pathLst>
                <a:path w="4714875" h="2038350">
                  <a:moveTo>
                    <a:pt x="4608079" y="2038349"/>
                  </a:moveTo>
                  <a:lnTo>
                    <a:pt x="88995" y="2038349"/>
                  </a:lnTo>
                  <a:lnTo>
                    <a:pt x="82801" y="2037617"/>
                  </a:lnTo>
                  <a:lnTo>
                    <a:pt x="37131" y="2014917"/>
                  </a:lnTo>
                  <a:lnTo>
                    <a:pt x="12577" y="1981310"/>
                  </a:lnTo>
                  <a:lnTo>
                    <a:pt x="610" y="1938987"/>
                  </a:lnTo>
                  <a:lnTo>
                    <a:pt x="0" y="1931554"/>
                  </a:lnTo>
                  <a:lnTo>
                    <a:pt x="0" y="1924049"/>
                  </a:lnTo>
                  <a:lnTo>
                    <a:pt x="0" y="106795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4608079" y="0"/>
                  </a:lnTo>
                  <a:lnTo>
                    <a:pt x="4651248" y="11572"/>
                  </a:lnTo>
                  <a:lnTo>
                    <a:pt x="4686703" y="38784"/>
                  </a:lnTo>
                  <a:lnTo>
                    <a:pt x="4709045" y="77492"/>
                  </a:lnTo>
                  <a:lnTo>
                    <a:pt x="4714874" y="106795"/>
                  </a:lnTo>
                  <a:lnTo>
                    <a:pt x="4714874" y="1931554"/>
                  </a:lnTo>
                  <a:lnTo>
                    <a:pt x="4703301" y="1974723"/>
                  </a:lnTo>
                  <a:lnTo>
                    <a:pt x="4676089" y="2010178"/>
                  </a:lnTo>
                  <a:lnTo>
                    <a:pt x="4637380" y="2032520"/>
                  </a:lnTo>
                  <a:lnTo>
                    <a:pt x="4615512" y="2037617"/>
                  </a:lnTo>
                  <a:lnTo>
                    <a:pt x="4608079" y="20383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799" y="1314449"/>
              <a:ext cx="114300" cy="2038350"/>
            </a:xfrm>
            <a:custGeom>
              <a:avLst/>
              <a:gdLst/>
              <a:ahLst/>
              <a:cxnLst/>
              <a:rect l="l" t="t" r="r" b="b"/>
              <a:pathLst>
                <a:path w="114300" h="2038350">
                  <a:moveTo>
                    <a:pt x="114300" y="2038349"/>
                  </a:moveTo>
                  <a:lnTo>
                    <a:pt x="70560" y="2029649"/>
                  </a:lnTo>
                  <a:lnTo>
                    <a:pt x="33477" y="2004871"/>
                  </a:lnTo>
                  <a:lnTo>
                    <a:pt x="8700" y="1967790"/>
                  </a:lnTo>
                  <a:lnTo>
                    <a:pt x="0" y="1924049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924049"/>
                  </a:lnTo>
                  <a:lnTo>
                    <a:pt x="43900" y="1967790"/>
                  </a:lnTo>
                  <a:lnTo>
                    <a:pt x="60418" y="2004871"/>
                  </a:lnTo>
                  <a:lnTo>
                    <a:pt x="92213" y="2033455"/>
                  </a:lnTo>
                  <a:lnTo>
                    <a:pt x="106793" y="2037805"/>
                  </a:lnTo>
                  <a:lnTo>
                    <a:pt x="114300" y="20383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675" y="1574799"/>
              <a:ext cx="136525" cy="19367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58800" y="1549400"/>
            <a:ext cx="4259580" cy="1551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5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5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Segoe UI"/>
                <a:cs typeface="Segoe UI"/>
              </a:rPr>
              <a:t>Colab?</a:t>
            </a:r>
            <a:endParaRPr sz="1500">
              <a:latin typeface="Segoe UI"/>
              <a:cs typeface="Segoe UI"/>
            </a:endParaRPr>
          </a:p>
          <a:p>
            <a:pPr marL="12700" marR="5080" algn="just">
              <a:lnSpc>
                <a:spcPct val="135400"/>
              </a:lnSpc>
              <a:spcBef>
                <a:spcPts val="465"/>
              </a:spcBef>
            </a:pP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Secara</a:t>
            </a:r>
            <a:r>
              <a:rPr sz="1200" spc="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sederhana,</a:t>
            </a:r>
            <a:r>
              <a:rPr sz="1200" spc="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Google</a:t>
            </a:r>
            <a:r>
              <a:rPr sz="1200" spc="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Colab</a:t>
            </a:r>
            <a:r>
              <a:rPr sz="1200" spc="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200" spc="1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DAE9FE"/>
                </a:solidFill>
                <a:latin typeface="Segoe UI"/>
                <a:cs typeface="Segoe UI"/>
              </a:rPr>
              <a:t>"Google</a:t>
            </a:r>
            <a:r>
              <a:rPr sz="1200" b="1" spc="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DAE9FE"/>
                </a:solidFill>
                <a:latin typeface="Segoe UI"/>
                <a:cs typeface="Segoe UI"/>
              </a:rPr>
              <a:t>Docs</a:t>
            </a:r>
            <a:r>
              <a:rPr sz="1200" b="1" spc="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b="1" spc="-10" dirty="0">
                <a:solidFill>
                  <a:srgbClr val="DAE9FE"/>
                </a:solidFill>
                <a:latin typeface="Segoe UI"/>
                <a:cs typeface="Segoe UI"/>
              </a:rPr>
              <a:t>untuk </a:t>
            </a:r>
            <a:r>
              <a:rPr sz="1200" b="1" dirty="0">
                <a:solidFill>
                  <a:srgbClr val="DAE9FE"/>
                </a:solidFill>
                <a:latin typeface="Segoe UI"/>
                <a:cs typeface="Segoe UI"/>
              </a:rPr>
              <a:t>Pemrograman"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r>
              <a:rPr sz="1200" spc="2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Jika</a:t>
            </a:r>
            <a:r>
              <a:rPr sz="1200" spc="20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Google</a:t>
            </a:r>
            <a:r>
              <a:rPr sz="1200" spc="20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Docs</a:t>
            </a:r>
            <a:r>
              <a:rPr sz="1200" spc="20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200" spc="20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200" spc="20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spc="-10" dirty="0">
                <a:solidFill>
                  <a:srgbClr val="DAE9FE"/>
                </a:solidFill>
                <a:latin typeface="Segoe UI"/>
                <a:cs typeface="Segoe UI"/>
              </a:rPr>
              <a:t>menulis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dokumen</a:t>
            </a:r>
            <a:r>
              <a:rPr sz="1200" spc="9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bersama,</a:t>
            </a:r>
            <a:r>
              <a:rPr sz="1200" spc="8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Colab</a:t>
            </a:r>
            <a:r>
              <a:rPr sz="1200" spc="9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200" spc="9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200" spc="9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menulis</a:t>
            </a:r>
            <a:r>
              <a:rPr sz="1200" spc="9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200" spc="-20" dirty="0">
                <a:solidFill>
                  <a:srgbClr val="DAE9FE"/>
                </a:solidFill>
                <a:latin typeface="Segoe UI"/>
                <a:cs typeface="Segoe UI"/>
              </a:rPr>
              <a:t>kode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Python</a:t>
            </a:r>
            <a:r>
              <a:rPr sz="1200" spc="1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bersama,</a:t>
            </a:r>
            <a:r>
              <a:rPr sz="1200" spc="1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langsung</a:t>
            </a:r>
            <a:r>
              <a:rPr sz="1200" spc="1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dari</a:t>
            </a:r>
            <a:r>
              <a:rPr sz="1200" spc="1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browser</a:t>
            </a:r>
            <a:r>
              <a:rPr sz="1200" spc="1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tanpa</a:t>
            </a:r>
            <a:r>
              <a:rPr sz="1200" spc="1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dirty="0">
                <a:solidFill>
                  <a:srgbClr val="DAE9FE"/>
                </a:solidFill>
                <a:latin typeface="Segoe UI"/>
                <a:cs typeface="Segoe UI"/>
              </a:rPr>
              <a:t>perlu</a:t>
            </a:r>
            <a:r>
              <a:rPr sz="1200" spc="1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200" spc="-10" dirty="0">
                <a:solidFill>
                  <a:srgbClr val="DAE9FE"/>
                </a:solidFill>
                <a:latin typeface="Segoe UI"/>
                <a:cs typeface="Segoe UI"/>
              </a:rPr>
              <a:t>instalasi apapun.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4799" y="3924299"/>
            <a:ext cx="4733925" cy="1219200"/>
            <a:chOff x="304799" y="3924299"/>
            <a:chExt cx="4733925" cy="1219200"/>
          </a:xfrm>
        </p:grpSpPr>
        <p:sp>
          <p:nvSpPr>
            <p:cNvPr id="13" name="object 13"/>
            <p:cNvSpPr/>
            <p:nvPr/>
          </p:nvSpPr>
          <p:spPr>
            <a:xfrm>
              <a:off x="304799" y="3924299"/>
              <a:ext cx="4733925" cy="9525"/>
            </a:xfrm>
            <a:custGeom>
              <a:avLst/>
              <a:gdLst/>
              <a:ahLst/>
              <a:cxnLst/>
              <a:rect l="l" t="t" r="r" b="b"/>
              <a:pathLst>
                <a:path w="4733925" h="9525">
                  <a:moveTo>
                    <a:pt x="47339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4733924" y="0"/>
                  </a:lnTo>
                  <a:lnTo>
                    <a:pt x="4733924" y="95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9562" y="4595812"/>
              <a:ext cx="4724400" cy="542925"/>
            </a:xfrm>
            <a:custGeom>
              <a:avLst/>
              <a:gdLst/>
              <a:ahLst/>
              <a:cxnLst/>
              <a:rect l="l" t="t" r="r" b="b"/>
              <a:pathLst>
                <a:path w="4724400" h="542925">
                  <a:moveTo>
                    <a:pt x="4695482" y="542924"/>
                  </a:moveTo>
                  <a:lnTo>
                    <a:pt x="28916" y="542924"/>
                  </a:lnTo>
                  <a:lnTo>
                    <a:pt x="24664" y="542078"/>
                  </a:lnTo>
                  <a:lnTo>
                    <a:pt x="0" y="514008"/>
                  </a:lnTo>
                  <a:lnTo>
                    <a:pt x="0" y="5095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695482" y="0"/>
                  </a:lnTo>
                  <a:lnTo>
                    <a:pt x="4724399" y="28916"/>
                  </a:lnTo>
                  <a:lnTo>
                    <a:pt x="4724399" y="514008"/>
                  </a:lnTo>
                  <a:lnTo>
                    <a:pt x="4699734" y="542078"/>
                  </a:lnTo>
                  <a:lnTo>
                    <a:pt x="4695482" y="5429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9562" y="4595812"/>
              <a:ext cx="4724400" cy="542925"/>
            </a:xfrm>
            <a:custGeom>
              <a:avLst/>
              <a:gdLst/>
              <a:ahLst/>
              <a:cxnLst/>
              <a:rect l="l" t="t" r="r" b="b"/>
              <a:pathLst>
                <a:path w="4724400" h="542925">
                  <a:moveTo>
                    <a:pt x="0" y="5095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691062" y="0"/>
                  </a:lnTo>
                  <a:lnTo>
                    <a:pt x="4695482" y="0"/>
                  </a:lnTo>
                  <a:lnTo>
                    <a:pt x="4699734" y="845"/>
                  </a:lnTo>
                  <a:lnTo>
                    <a:pt x="4724399" y="33337"/>
                  </a:lnTo>
                  <a:lnTo>
                    <a:pt x="4724399" y="509587"/>
                  </a:lnTo>
                  <a:lnTo>
                    <a:pt x="4703818" y="540386"/>
                  </a:lnTo>
                  <a:lnTo>
                    <a:pt x="4699734" y="542078"/>
                  </a:lnTo>
                  <a:lnTo>
                    <a:pt x="4695482" y="542924"/>
                  </a:lnTo>
                  <a:lnTo>
                    <a:pt x="4691062" y="542924"/>
                  </a:lnTo>
                  <a:lnTo>
                    <a:pt x="33337" y="542924"/>
                  </a:lnTo>
                  <a:lnTo>
                    <a:pt x="9764" y="533160"/>
                  </a:lnTo>
                  <a:lnTo>
                    <a:pt x="6638" y="530034"/>
                  </a:lnTo>
                  <a:lnTo>
                    <a:pt x="4229" y="526428"/>
                  </a:lnTo>
                  <a:lnTo>
                    <a:pt x="2537" y="522344"/>
                  </a:lnTo>
                  <a:lnTo>
                    <a:pt x="845" y="518260"/>
                  </a:lnTo>
                  <a:lnTo>
                    <a:pt x="0" y="514008"/>
                  </a:lnTo>
                  <a:lnTo>
                    <a:pt x="0" y="509587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8624" y="4714874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71752" y="304799"/>
                  </a:moveTo>
                  <a:lnTo>
                    <a:pt x="33047" y="304799"/>
                  </a:lnTo>
                  <a:lnTo>
                    <a:pt x="28187" y="303832"/>
                  </a:lnTo>
                  <a:lnTo>
                    <a:pt x="966" y="276612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271752" y="0"/>
                  </a:lnTo>
                  <a:lnTo>
                    <a:pt x="303833" y="28186"/>
                  </a:lnTo>
                  <a:lnTo>
                    <a:pt x="304799" y="33047"/>
                  </a:lnTo>
                  <a:lnTo>
                    <a:pt x="304799" y="271752"/>
                  </a:lnTo>
                  <a:lnTo>
                    <a:pt x="276612" y="303832"/>
                  </a:lnTo>
                  <a:lnTo>
                    <a:pt x="271752" y="3047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774" y="4787899"/>
              <a:ext cx="190500" cy="15875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92099" y="3597275"/>
            <a:ext cx="248348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Mengenal Format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"Notebook"</a:t>
            </a:r>
            <a:endParaRPr sz="135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2099" y="4004945"/>
            <a:ext cx="4699000" cy="425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Colab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menggunakan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format</a:t>
            </a:r>
            <a:r>
              <a:rPr sz="10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file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.ipynb</a:t>
            </a:r>
            <a:r>
              <a:rPr sz="1050" spc="-2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(Jupyter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Notebook).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File</a:t>
            </a:r>
            <a:r>
              <a:rPr sz="10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ini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unik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karena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bisa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menampung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3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hal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sekaligus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dalam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satu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dokumen: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5025" y="4768850"/>
            <a:ext cx="30022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Kode</a:t>
            </a:r>
            <a:r>
              <a:rPr sz="10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Program:</a:t>
            </a:r>
            <a:r>
              <a:rPr sz="10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Skrip</a:t>
            </a:r>
            <a:r>
              <a:rPr sz="105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Python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yang</a:t>
            </a:r>
            <a:r>
              <a:rPr sz="105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bisa</a:t>
            </a:r>
            <a:r>
              <a:rPr sz="105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dijalankan.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04799" y="5257799"/>
            <a:ext cx="4733925" cy="552450"/>
            <a:chOff x="304799" y="5257799"/>
            <a:chExt cx="4733925" cy="552450"/>
          </a:xfrm>
        </p:grpSpPr>
        <p:sp>
          <p:nvSpPr>
            <p:cNvPr id="22" name="object 22"/>
            <p:cNvSpPr/>
            <p:nvPr/>
          </p:nvSpPr>
          <p:spPr>
            <a:xfrm>
              <a:off x="309562" y="5262562"/>
              <a:ext cx="4724400" cy="542925"/>
            </a:xfrm>
            <a:custGeom>
              <a:avLst/>
              <a:gdLst/>
              <a:ahLst/>
              <a:cxnLst/>
              <a:rect l="l" t="t" r="r" b="b"/>
              <a:pathLst>
                <a:path w="4724400" h="542925">
                  <a:moveTo>
                    <a:pt x="4695482" y="542924"/>
                  </a:moveTo>
                  <a:lnTo>
                    <a:pt x="28916" y="542924"/>
                  </a:lnTo>
                  <a:lnTo>
                    <a:pt x="24664" y="542077"/>
                  </a:lnTo>
                  <a:lnTo>
                    <a:pt x="0" y="514008"/>
                  </a:lnTo>
                  <a:lnTo>
                    <a:pt x="0" y="5095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695482" y="0"/>
                  </a:lnTo>
                  <a:lnTo>
                    <a:pt x="4724399" y="28916"/>
                  </a:lnTo>
                  <a:lnTo>
                    <a:pt x="4724399" y="514008"/>
                  </a:lnTo>
                  <a:lnTo>
                    <a:pt x="4699734" y="542077"/>
                  </a:lnTo>
                  <a:lnTo>
                    <a:pt x="4695482" y="5429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9562" y="5262562"/>
              <a:ext cx="4724400" cy="542925"/>
            </a:xfrm>
            <a:custGeom>
              <a:avLst/>
              <a:gdLst/>
              <a:ahLst/>
              <a:cxnLst/>
              <a:rect l="l" t="t" r="r" b="b"/>
              <a:pathLst>
                <a:path w="4724400" h="542925">
                  <a:moveTo>
                    <a:pt x="0" y="5095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691062" y="0"/>
                  </a:lnTo>
                  <a:lnTo>
                    <a:pt x="4695482" y="0"/>
                  </a:lnTo>
                  <a:lnTo>
                    <a:pt x="4699734" y="845"/>
                  </a:lnTo>
                  <a:lnTo>
                    <a:pt x="4703818" y="2537"/>
                  </a:lnTo>
                  <a:lnTo>
                    <a:pt x="4707903" y="4228"/>
                  </a:lnTo>
                  <a:lnTo>
                    <a:pt x="4724399" y="33337"/>
                  </a:lnTo>
                  <a:lnTo>
                    <a:pt x="4724399" y="509587"/>
                  </a:lnTo>
                  <a:lnTo>
                    <a:pt x="4699734" y="542077"/>
                  </a:lnTo>
                  <a:lnTo>
                    <a:pt x="4691062" y="542924"/>
                  </a:lnTo>
                  <a:lnTo>
                    <a:pt x="33337" y="542924"/>
                  </a:lnTo>
                  <a:lnTo>
                    <a:pt x="2537" y="522344"/>
                  </a:lnTo>
                  <a:lnTo>
                    <a:pt x="845" y="518260"/>
                  </a:lnTo>
                  <a:lnTo>
                    <a:pt x="0" y="514008"/>
                  </a:lnTo>
                  <a:lnTo>
                    <a:pt x="0" y="509587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8624" y="5381624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71752" y="304799"/>
                  </a:moveTo>
                  <a:lnTo>
                    <a:pt x="33047" y="304799"/>
                  </a:lnTo>
                  <a:lnTo>
                    <a:pt x="28187" y="303832"/>
                  </a:lnTo>
                  <a:lnTo>
                    <a:pt x="966" y="276611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271752" y="0"/>
                  </a:lnTo>
                  <a:lnTo>
                    <a:pt x="303833" y="28186"/>
                  </a:lnTo>
                  <a:lnTo>
                    <a:pt x="304799" y="33047"/>
                  </a:lnTo>
                  <a:lnTo>
                    <a:pt x="304799" y="271752"/>
                  </a:lnTo>
                  <a:lnTo>
                    <a:pt x="276612" y="303832"/>
                  </a:lnTo>
                  <a:lnTo>
                    <a:pt x="271752" y="30479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349" y="5467349"/>
              <a:ext cx="133350" cy="13335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835025" y="5435600"/>
            <a:ext cx="29768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Teks</a:t>
            </a:r>
            <a:r>
              <a:rPr sz="105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(Markdown):</a:t>
            </a:r>
            <a:r>
              <a:rPr sz="105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Penjelasan,</a:t>
            </a:r>
            <a:r>
              <a:rPr sz="105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catatan,</a:t>
            </a:r>
            <a:r>
              <a:rPr sz="105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atau</a:t>
            </a:r>
            <a:r>
              <a:rPr sz="105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judul.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4799" y="5924549"/>
            <a:ext cx="4733925" cy="552450"/>
            <a:chOff x="304799" y="5924549"/>
            <a:chExt cx="4733925" cy="552450"/>
          </a:xfrm>
        </p:grpSpPr>
        <p:sp>
          <p:nvSpPr>
            <p:cNvPr id="28" name="object 28"/>
            <p:cNvSpPr/>
            <p:nvPr/>
          </p:nvSpPr>
          <p:spPr>
            <a:xfrm>
              <a:off x="309562" y="5929312"/>
              <a:ext cx="4724400" cy="542925"/>
            </a:xfrm>
            <a:custGeom>
              <a:avLst/>
              <a:gdLst/>
              <a:ahLst/>
              <a:cxnLst/>
              <a:rect l="l" t="t" r="r" b="b"/>
              <a:pathLst>
                <a:path w="4724400" h="542925">
                  <a:moveTo>
                    <a:pt x="4695482" y="542924"/>
                  </a:moveTo>
                  <a:lnTo>
                    <a:pt x="28916" y="542924"/>
                  </a:lnTo>
                  <a:lnTo>
                    <a:pt x="24664" y="542078"/>
                  </a:lnTo>
                  <a:lnTo>
                    <a:pt x="0" y="514007"/>
                  </a:lnTo>
                  <a:lnTo>
                    <a:pt x="0" y="5095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695482" y="0"/>
                  </a:lnTo>
                  <a:lnTo>
                    <a:pt x="4724399" y="28916"/>
                  </a:lnTo>
                  <a:lnTo>
                    <a:pt x="4724399" y="514007"/>
                  </a:lnTo>
                  <a:lnTo>
                    <a:pt x="4699734" y="542078"/>
                  </a:lnTo>
                  <a:lnTo>
                    <a:pt x="4695482" y="5429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9562" y="5929312"/>
              <a:ext cx="4724400" cy="542925"/>
            </a:xfrm>
            <a:custGeom>
              <a:avLst/>
              <a:gdLst/>
              <a:ahLst/>
              <a:cxnLst/>
              <a:rect l="l" t="t" r="r" b="b"/>
              <a:pathLst>
                <a:path w="4724400" h="542925">
                  <a:moveTo>
                    <a:pt x="0" y="5095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691062" y="0"/>
                  </a:lnTo>
                  <a:lnTo>
                    <a:pt x="4695482" y="0"/>
                  </a:lnTo>
                  <a:lnTo>
                    <a:pt x="4699734" y="845"/>
                  </a:lnTo>
                  <a:lnTo>
                    <a:pt x="4724399" y="33337"/>
                  </a:lnTo>
                  <a:lnTo>
                    <a:pt x="4724399" y="509587"/>
                  </a:lnTo>
                  <a:lnTo>
                    <a:pt x="4703818" y="540386"/>
                  </a:lnTo>
                  <a:lnTo>
                    <a:pt x="4699734" y="542078"/>
                  </a:lnTo>
                  <a:lnTo>
                    <a:pt x="4695482" y="542924"/>
                  </a:lnTo>
                  <a:lnTo>
                    <a:pt x="4691062" y="542924"/>
                  </a:lnTo>
                  <a:lnTo>
                    <a:pt x="33337" y="542924"/>
                  </a:lnTo>
                  <a:lnTo>
                    <a:pt x="9764" y="533159"/>
                  </a:lnTo>
                  <a:lnTo>
                    <a:pt x="6638" y="530033"/>
                  </a:lnTo>
                  <a:lnTo>
                    <a:pt x="4229" y="526428"/>
                  </a:lnTo>
                  <a:lnTo>
                    <a:pt x="2537" y="522344"/>
                  </a:lnTo>
                  <a:lnTo>
                    <a:pt x="845" y="518259"/>
                  </a:lnTo>
                  <a:lnTo>
                    <a:pt x="0" y="514007"/>
                  </a:lnTo>
                  <a:lnTo>
                    <a:pt x="0" y="509587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8624" y="6048374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71752" y="304799"/>
                  </a:moveTo>
                  <a:lnTo>
                    <a:pt x="33047" y="304799"/>
                  </a:lnTo>
                  <a:lnTo>
                    <a:pt x="28187" y="303832"/>
                  </a:lnTo>
                  <a:lnTo>
                    <a:pt x="966" y="276611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271752" y="0"/>
                  </a:lnTo>
                  <a:lnTo>
                    <a:pt x="303833" y="28187"/>
                  </a:lnTo>
                  <a:lnTo>
                    <a:pt x="304799" y="33047"/>
                  </a:lnTo>
                  <a:lnTo>
                    <a:pt x="304799" y="271752"/>
                  </a:lnTo>
                  <a:lnTo>
                    <a:pt x="276612" y="303832"/>
                  </a:lnTo>
                  <a:lnTo>
                    <a:pt x="271752" y="3047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824" y="6134099"/>
              <a:ext cx="152400" cy="13335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35025" y="6102349"/>
            <a:ext cx="3532504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Output</a:t>
            </a:r>
            <a:r>
              <a:rPr sz="1050" b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Visual:</a:t>
            </a:r>
            <a:r>
              <a:rPr sz="105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Grafik/Gambar</a:t>
            </a:r>
            <a:r>
              <a:rPr sz="105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hasil</a:t>
            </a:r>
            <a:r>
              <a:rPr sz="105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kode</a:t>
            </a:r>
            <a:r>
              <a:rPr sz="105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langsung</a:t>
            </a:r>
            <a:r>
              <a:rPr sz="105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muncul.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0" y="7238999"/>
            <a:ext cx="10692765" cy="9525"/>
          </a:xfrm>
          <a:custGeom>
            <a:avLst/>
            <a:gdLst/>
            <a:ahLst/>
            <a:cxnLst/>
            <a:rect l="l" t="t" r="r" b="b"/>
            <a:pathLst>
              <a:path w="10692765" h="9525">
                <a:moveTo>
                  <a:pt x="10692407" y="9524"/>
                </a:moveTo>
                <a:lnTo>
                  <a:pt x="0" y="9524"/>
                </a:lnTo>
                <a:lnTo>
                  <a:pt x="0" y="0"/>
                </a:lnTo>
                <a:lnTo>
                  <a:pt x="10692407" y="0"/>
                </a:lnTo>
                <a:lnTo>
                  <a:pt x="10692407" y="9524"/>
                </a:lnTo>
                <a:close/>
              </a:path>
            </a:pathLst>
          </a:custGeom>
          <a:solidFill>
            <a:srgbClr val="1D3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225430" y="5652769"/>
            <a:ext cx="35941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4390" marR="5080" indent="-822325">
              <a:lnSpc>
                <a:spcPct val="119000"/>
              </a:lnSpc>
              <a:spcBef>
                <a:spcPts val="100"/>
              </a:spcBef>
            </a:pP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"Semua</a:t>
            </a:r>
            <a:r>
              <a:rPr sz="1050" i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komputasi</a:t>
            </a:r>
            <a:r>
              <a:rPr sz="1050" i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berat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dilakukan</a:t>
            </a:r>
            <a:r>
              <a:rPr sz="1050" i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di</a:t>
            </a:r>
            <a:r>
              <a:rPr sz="1050" i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Cloud.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Laptopmu</a:t>
            </a:r>
            <a:r>
              <a:rPr sz="1050" i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hanya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bertugas</a:t>
            </a:r>
            <a:r>
              <a:rPr sz="1050" i="1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menampilkan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hasilnya."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198421" y="1149350"/>
            <a:ext cx="12827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64738B"/>
                </a:solidFill>
                <a:latin typeface="Consolas"/>
                <a:cs typeface="Consolas"/>
              </a:rPr>
              <a:t>ARCHITECTURE</a:t>
            </a:r>
            <a:r>
              <a:rPr sz="900" b="1" spc="-1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64738B"/>
                </a:solidFill>
                <a:latin typeface="Consolas"/>
                <a:cs typeface="Consolas"/>
              </a:rPr>
              <a:t>DIAGRAM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0" y="0"/>
            <a:ext cx="10692765" cy="3429000"/>
            <a:chOff x="0" y="0"/>
            <a:chExt cx="10692765" cy="3429000"/>
          </a:xfrm>
        </p:grpSpPr>
        <p:sp>
          <p:nvSpPr>
            <p:cNvPr id="37" name="object 37"/>
            <p:cNvSpPr/>
            <p:nvPr/>
          </p:nvSpPr>
          <p:spPr>
            <a:xfrm>
              <a:off x="8010524" y="2971799"/>
              <a:ext cx="19050" cy="457200"/>
            </a:xfrm>
            <a:custGeom>
              <a:avLst/>
              <a:gdLst/>
              <a:ahLst/>
              <a:cxnLst/>
              <a:rect l="l" t="t" r="r" b="b"/>
              <a:pathLst>
                <a:path w="19050" h="457200">
                  <a:moveTo>
                    <a:pt x="19049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45719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0" dirty="0">
                <a:solidFill>
                  <a:srgbClr val="FFFFFF"/>
                </a:solidFill>
              </a:rPr>
              <a:t>GOOGLE</a:t>
            </a:r>
            <a:r>
              <a:rPr spc="-240" dirty="0">
                <a:solidFill>
                  <a:srgbClr val="FFFFFF"/>
                </a:solidFill>
              </a:rPr>
              <a:t> </a:t>
            </a:r>
            <a:r>
              <a:rPr spc="-10" dirty="0"/>
              <a:t>COLAB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Colaboratory • Cloud Computing • Jupyter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Environment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16714" y="297815"/>
            <a:ext cx="128778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02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ENVIRONMENT</a:t>
            </a:r>
            <a:endParaRPr sz="1350">
              <a:latin typeface="Segoe UI"/>
              <a:cs typeface="Segoe U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886449" y="2190749"/>
            <a:ext cx="4267200" cy="704850"/>
            <a:chOff x="5886449" y="2190749"/>
            <a:chExt cx="4267200" cy="704850"/>
          </a:xfrm>
        </p:grpSpPr>
        <p:sp>
          <p:nvSpPr>
            <p:cNvPr id="44" name="object 44"/>
            <p:cNvSpPr/>
            <p:nvPr/>
          </p:nvSpPr>
          <p:spPr>
            <a:xfrm>
              <a:off x="5891212" y="2195512"/>
              <a:ext cx="4257675" cy="695325"/>
            </a:xfrm>
            <a:custGeom>
              <a:avLst/>
              <a:gdLst/>
              <a:ahLst/>
              <a:cxnLst/>
              <a:rect l="l" t="t" r="r" b="b"/>
              <a:pathLst>
                <a:path w="4257675" h="695325">
                  <a:moveTo>
                    <a:pt x="4155328" y="695324"/>
                  </a:moveTo>
                  <a:lnTo>
                    <a:pt x="102344" y="695324"/>
                  </a:lnTo>
                  <a:lnTo>
                    <a:pt x="95221" y="694623"/>
                  </a:lnTo>
                  <a:lnTo>
                    <a:pt x="54661" y="680860"/>
                  </a:lnTo>
                  <a:lnTo>
                    <a:pt x="22456" y="652622"/>
                  </a:lnTo>
                  <a:lnTo>
                    <a:pt x="3507" y="614211"/>
                  </a:lnTo>
                  <a:lnTo>
                    <a:pt x="0" y="592979"/>
                  </a:lnTo>
                  <a:lnTo>
                    <a:pt x="0" y="5857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4155328" y="0"/>
                  </a:lnTo>
                  <a:lnTo>
                    <a:pt x="4196699" y="11090"/>
                  </a:lnTo>
                  <a:lnTo>
                    <a:pt x="4230675" y="37168"/>
                  </a:lnTo>
                  <a:lnTo>
                    <a:pt x="4252087" y="74263"/>
                  </a:lnTo>
                  <a:lnTo>
                    <a:pt x="4257673" y="102345"/>
                  </a:lnTo>
                  <a:lnTo>
                    <a:pt x="4257673" y="592979"/>
                  </a:lnTo>
                  <a:lnTo>
                    <a:pt x="4246583" y="634349"/>
                  </a:lnTo>
                  <a:lnTo>
                    <a:pt x="4220503" y="668327"/>
                  </a:lnTo>
                  <a:lnTo>
                    <a:pt x="4183409" y="689739"/>
                  </a:lnTo>
                  <a:lnTo>
                    <a:pt x="4162452" y="694623"/>
                  </a:lnTo>
                  <a:lnTo>
                    <a:pt x="4155328" y="6953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891212" y="2195512"/>
              <a:ext cx="4257675" cy="695325"/>
            </a:xfrm>
            <a:custGeom>
              <a:avLst/>
              <a:gdLst/>
              <a:ahLst/>
              <a:cxnLst/>
              <a:rect l="l" t="t" r="r" b="b"/>
              <a:pathLst>
                <a:path w="4257675" h="695325">
                  <a:moveTo>
                    <a:pt x="0" y="5857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59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67619" y="8337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4148137" y="0"/>
                  </a:lnTo>
                  <a:lnTo>
                    <a:pt x="4155328" y="0"/>
                  </a:lnTo>
                  <a:lnTo>
                    <a:pt x="4162452" y="701"/>
                  </a:lnTo>
                  <a:lnTo>
                    <a:pt x="4169506" y="2104"/>
                  </a:lnTo>
                  <a:lnTo>
                    <a:pt x="4176561" y="3507"/>
                  </a:lnTo>
                  <a:lnTo>
                    <a:pt x="4183409" y="5585"/>
                  </a:lnTo>
                  <a:lnTo>
                    <a:pt x="4190054" y="8337"/>
                  </a:lnTo>
                  <a:lnTo>
                    <a:pt x="4196699" y="11090"/>
                  </a:lnTo>
                  <a:lnTo>
                    <a:pt x="4230675" y="37168"/>
                  </a:lnTo>
                  <a:lnTo>
                    <a:pt x="4249335" y="67619"/>
                  </a:lnTo>
                  <a:lnTo>
                    <a:pt x="4252087" y="74263"/>
                  </a:lnTo>
                  <a:lnTo>
                    <a:pt x="4254165" y="81113"/>
                  </a:lnTo>
                  <a:lnTo>
                    <a:pt x="4255568" y="88167"/>
                  </a:lnTo>
                  <a:lnTo>
                    <a:pt x="4256972" y="95221"/>
                  </a:lnTo>
                  <a:lnTo>
                    <a:pt x="4257673" y="102345"/>
                  </a:lnTo>
                  <a:lnTo>
                    <a:pt x="4257674" y="109537"/>
                  </a:lnTo>
                  <a:lnTo>
                    <a:pt x="4257674" y="585787"/>
                  </a:lnTo>
                  <a:lnTo>
                    <a:pt x="4257673" y="592979"/>
                  </a:lnTo>
                  <a:lnTo>
                    <a:pt x="4256972" y="600102"/>
                  </a:lnTo>
                  <a:lnTo>
                    <a:pt x="4255568" y="607157"/>
                  </a:lnTo>
                  <a:lnTo>
                    <a:pt x="4254165" y="614211"/>
                  </a:lnTo>
                  <a:lnTo>
                    <a:pt x="4235216" y="652622"/>
                  </a:lnTo>
                  <a:lnTo>
                    <a:pt x="4203011" y="680860"/>
                  </a:lnTo>
                  <a:lnTo>
                    <a:pt x="4190054" y="686986"/>
                  </a:lnTo>
                  <a:lnTo>
                    <a:pt x="4183409" y="689739"/>
                  </a:lnTo>
                  <a:lnTo>
                    <a:pt x="4176561" y="691816"/>
                  </a:lnTo>
                  <a:lnTo>
                    <a:pt x="4169506" y="693220"/>
                  </a:lnTo>
                  <a:lnTo>
                    <a:pt x="4162452" y="694623"/>
                  </a:lnTo>
                  <a:lnTo>
                    <a:pt x="4155328" y="695324"/>
                  </a:lnTo>
                  <a:lnTo>
                    <a:pt x="4148137" y="695324"/>
                  </a:lnTo>
                  <a:lnTo>
                    <a:pt x="109537" y="695324"/>
                  </a:lnTo>
                  <a:lnTo>
                    <a:pt x="102344" y="695324"/>
                  </a:lnTo>
                  <a:lnTo>
                    <a:pt x="95221" y="694623"/>
                  </a:lnTo>
                  <a:lnTo>
                    <a:pt x="88167" y="693220"/>
                  </a:lnTo>
                  <a:lnTo>
                    <a:pt x="81113" y="691816"/>
                  </a:lnTo>
                  <a:lnTo>
                    <a:pt x="74263" y="689739"/>
                  </a:lnTo>
                  <a:lnTo>
                    <a:pt x="67619" y="686986"/>
                  </a:lnTo>
                  <a:lnTo>
                    <a:pt x="60974" y="684234"/>
                  </a:lnTo>
                  <a:lnTo>
                    <a:pt x="32082" y="663241"/>
                  </a:lnTo>
                  <a:lnTo>
                    <a:pt x="26997" y="658156"/>
                  </a:lnTo>
                  <a:lnTo>
                    <a:pt x="8337" y="627705"/>
                  </a:lnTo>
                  <a:lnTo>
                    <a:pt x="5585" y="621060"/>
                  </a:lnTo>
                  <a:lnTo>
                    <a:pt x="3507" y="614211"/>
                  </a:lnTo>
                  <a:lnTo>
                    <a:pt x="2104" y="607157"/>
                  </a:lnTo>
                  <a:lnTo>
                    <a:pt x="701" y="600102"/>
                  </a:lnTo>
                  <a:lnTo>
                    <a:pt x="0" y="592979"/>
                  </a:lnTo>
                  <a:lnTo>
                    <a:pt x="0" y="5857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50756" y="2365374"/>
              <a:ext cx="342900" cy="346075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6533356" y="2310764"/>
            <a:ext cx="1115060" cy="42989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b="1" dirty="0">
                <a:solidFill>
                  <a:srgbClr val="FFFFFF"/>
                </a:solidFill>
                <a:latin typeface="Segoe UI"/>
                <a:cs typeface="Segoe UI"/>
              </a:rPr>
              <a:t>Browser</a:t>
            </a:r>
            <a:r>
              <a:rPr sz="120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Segoe UI"/>
                <a:cs typeface="Segoe UI"/>
              </a:rPr>
              <a:t>Kamu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Laptop/PC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(Frontend)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9486899" y="2419350"/>
            <a:ext cx="504825" cy="238125"/>
            <a:chOff x="9486899" y="2419350"/>
            <a:chExt cx="504825" cy="238125"/>
          </a:xfrm>
        </p:grpSpPr>
        <p:sp>
          <p:nvSpPr>
            <p:cNvPr id="49" name="object 49"/>
            <p:cNvSpPr/>
            <p:nvPr/>
          </p:nvSpPr>
          <p:spPr>
            <a:xfrm>
              <a:off x="9486899" y="2419350"/>
              <a:ext cx="504825" cy="238125"/>
            </a:xfrm>
            <a:custGeom>
              <a:avLst/>
              <a:gdLst/>
              <a:ahLst/>
              <a:cxnLst/>
              <a:rect l="l" t="t" r="r" b="b"/>
              <a:pathLst>
                <a:path w="504825" h="238125">
                  <a:moveTo>
                    <a:pt x="466724" y="238124"/>
                  </a:moveTo>
                  <a:lnTo>
                    <a:pt x="38099" y="238124"/>
                  </a:lnTo>
                  <a:lnTo>
                    <a:pt x="30497" y="237427"/>
                  </a:lnTo>
                  <a:lnTo>
                    <a:pt x="697" y="207626"/>
                  </a:lnTo>
                  <a:lnTo>
                    <a:pt x="0" y="2000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66724" y="0"/>
                  </a:lnTo>
                  <a:lnTo>
                    <a:pt x="502034" y="23473"/>
                  </a:lnTo>
                  <a:lnTo>
                    <a:pt x="504824" y="38099"/>
                  </a:lnTo>
                  <a:lnTo>
                    <a:pt x="504824" y="200024"/>
                  </a:lnTo>
                  <a:lnTo>
                    <a:pt x="481350" y="235335"/>
                  </a:lnTo>
                  <a:lnTo>
                    <a:pt x="466724" y="238124"/>
                  </a:lnTo>
                  <a:close/>
                </a:path>
              </a:pathLst>
            </a:custGeom>
            <a:solidFill>
              <a:srgbClr val="21C45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486900" y="2419350"/>
              <a:ext cx="504825" cy="238125"/>
            </a:xfrm>
            <a:custGeom>
              <a:avLst/>
              <a:gdLst/>
              <a:ahLst/>
              <a:cxnLst/>
              <a:rect l="l" t="t" r="r" b="b"/>
              <a:pathLst>
                <a:path w="504825" h="238125">
                  <a:moveTo>
                    <a:pt x="466724" y="238124"/>
                  </a:moveTo>
                  <a:lnTo>
                    <a:pt x="38099" y="238124"/>
                  </a:lnTo>
                  <a:lnTo>
                    <a:pt x="30497" y="237427"/>
                  </a:lnTo>
                  <a:lnTo>
                    <a:pt x="697" y="207626"/>
                  </a:lnTo>
                  <a:lnTo>
                    <a:pt x="0" y="200024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30497" y="697"/>
                  </a:lnTo>
                  <a:lnTo>
                    <a:pt x="38099" y="0"/>
                  </a:lnTo>
                  <a:lnTo>
                    <a:pt x="466724" y="0"/>
                  </a:lnTo>
                  <a:lnTo>
                    <a:pt x="474326" y="697"/>
                  </a:lnTo>
                  <a:lnTo>
                    <a:pt x="481350" y="2789"/>
                  </a:lnTo>
                  <a:lnTo>
                    <a:pt x="487796" y="6277"/>
                  </a:lnTo>
                  <a:lnTo>
                    <a:pt x="491700" y="9524"/>
                  </a:lnTo>
                  <a:lnTo>
                    <a:pt x="34310" y="9524"/>
                  </a:lnTo>
                  <a:lnTo>
                    <a:pt x="30665" y="10250"/>
                  </a:lnTo>
                  <a:lnTo>
                    <a:pt x="9524" y="34310"/>
                  </a:lnTo>
                  <a:lnTo>
                    <a:pt x="9524" y="203814"/>
                  </a:lnTo>
                  <a:lnTo>
                    <a:pt x="34310" y="228599"/>
                  </a:lnTo>
                  <a:lnTo>
                    <a:pt x="491700" y="228599"/>
                  </a:lnTo>
                  <a:lnTo>
                    <a:pt x="487796" y="231847"/>
                  </a:lnTo>
                  <a:lnTo>
                    <a:pt x="481350" y="235335"/>
                  </a:lnTo>
                  <a:lnTo>
                    <a:pt x="474326" y="237427"/>
                  </a:lnTo>
                  <a:lnTo>
                    <a:pt x="466724" y="238124"/>
                  </a:lnTo>
                  <a:close/>
                </a:path>
                <a:path w="504825" h="238125">
                  <a:moveTo>
                    <a:pt x="491700" y="228599"/>
                  </a:moveTo>
                  <a:lnTo>
                    <a:pt x="470514" y="228599"/>
                  </a:lnTo>
                  <a:lnTo>
                    <a:pt x="474159" y="227874"/>
                  </a:lnTo>
                  <a:lnTo>
                    <a:pt x="481160" y="224974"/>
                  </a:lnTo>
                  <a:lnTo>
                    <a:pt x="494505" y="207626"/>
                  </a:lnTo>
                  <a:lnTo>
                    <a:pt x="494574" y="207459"/>
                  </a:lnTo>
                  <a:lnTo>
                    <a:pt x="495299" y="203814"/>
                  </a:lnTo>
                  <a:lnTo>
                    <a:pt x="495299" y="34310"/>
                  </a:lnTo>
                  <a:lnTo>
                    <a:pt x="470514" y="9524"/>
                  </a:lnTo>
                  <a:lnTo>
                    <a:pt x="491700" y="9524"/>
                  </a:lnTo>
                  <a:lnTo>
                    <a:pt x="504824" y="200024"/>
                  </a:lnTo>
                  <a:lnTo>
                    <a:pt x="504142" y="207459"/>
                  </a:lnTo>
                  <a:lnTo>
                    <a:pt x="493665" y="226965"/>
                  </a:lnTo>
                  <a:lnTo>
                    <a:pt x="491700" y="228599"/>
                  </a:lnTo>
                  <a:close/>
                </a:path>
              </a:pathLst>
            </a:custGeom>
            <a:solidFill>
              <a:srgbClr val="21C45D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9562900" y="2463800"/>
            <a:ext cx="3581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solidFill>
                  <a:srgbClr val="4ADE80"/>
                </a:solidFill>
                <a:latin typeface="Segoe UI"/>
                <a:cs typeface="Segoe UI"/>
              </a:rPr>
              <a:t>ONLINE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343774" y="3114674"/>
            <a:ext cx="1362075" cy="171450"/>
            <a:chOff x="7343774" y="3114674"/>
            <a:chExt cx="1362075" cy="171450"/>
          </a:xfrm>
        </p:grpSpPr>
        <p:sp>
          <p:nvSpPr>
            <p:cNvPr id="53" name="object 53"/>
            <p:cNvSpPr/>
            <p:nvPr/>
          </p:nvSpPr>
          <p:spPr>
            <a:xfrm>
              <a:off x="7343774" y="3114674"/>
              <a:ext cx="1362075" cy="171450"/>
            </a:xfrm>
            <a:custGeom>
              <a:avLst/>
              <a:gdLst/>
              <a:ahLst/>
              <a:cxnLst/>
              <a:rect l="l" t="t" r="r" b="b"/>
              <a:pathLst>
                <a:path w="1362075" h="171450">
                  <a:moveTo>
                    <a:pt x="1323974" y="171449"/>
                  </a:moveTo>
                  <a:lnTo>
                    <a:pt x="38099" y="171449"/>
                  </a:lnTo>
                  <a:lnTo>
                    <a:pt x="30497" y="170752"/>
                  </a:lnTo>
                  <a:lnTo>
                    <a:pt x="697" y="140951"/>
                  </a:lnTo>
                  <a:lnTo>
                    <a:pt x="0" y="1333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1323974" y="0"/>
                  </a:lnTo>
                  <a:lnTo>
                    <a:pt x="1359284" y="23474"/>
                  </a:lnTo>
                  <a:lnTo>
                    <a:pt x="1362074" y="38099"/>
                  </a:lnTo>
                  <a:lnTo>
                    <a:pt x="1362074" y="133349"/>
                  </a:lnTo>
                  <a:lnTo>
                    <a:pt x="1338600" y="168659"/>
                  </a:lnTo>
                  <a:lnTo>
                    <a:pt x="1323974" y="1714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343774" y="3114675"/>
              <a:ext cx="1362075" cy="171450"/>
            </a:xfrm>
            <a:custGeom>
              <a:avLst/>
              <a:gdLst/>
              <a:ahLst/>
              <a:cxnLst/>
              <a:rect l="l" t="t" r="r" b="b"/>
              <a:pathLst>
                <a:path w="1362075" h="171450">
                  <a:moveTo>
                    <a:pt x="1323974" y="171449"/>
                  </a:moveTo>
                  <a:lnTo>
                    <a:pt x="38099" y="171449"/>
                  </a:lnTo>
                  <a:lnTo>
                    <a:pt x="30497" y="170752"/>
                  </a:lnTo>
                  <a:lnTo>
                    <a:pt x="697" y="140951"/>
                  </a:lnTo>
                  <a:lnTo>
                    <a:pt x="0" y="1333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1323974" y="0"/>
                  </a:lnTo>
                  <a:lnTo>
                    <a:pt x="1331576" y="697"/>
                  </a:lnTo>
                  <a:lnTo>
                    <a:pt x="1338600" y="2789"/>
                  </a:lnTo>
                  <a:lnTo>
                    <a:pt x="1345046" y="6277"/>
                  </a:lnTo>
                  <a:lnTo>
                    <a:pt x="1348950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23663" y="13150"/>
                  </a:lnTo>
                  <a:lnTo>
                    <a:pt x="20573" y="15214"/>
                  </a:lnTo>
                  <a:lnTo>
                    <a:pt x="15214" y="20573"/>
                  </a:lnTo>
                  <a:lnTo>
                    <a:pt x="13276" y="23474"/>
                  </a:lnTo>
                  <a:lnTo>
                    <a:pt x="13150" y="23663"/>
                  </a:lnTo>
                  <a:lnTo>
                    <a:pt x="10319" y="30498"/>
                  </a:lnTo>
                  <a:lnTo>
                    <a:pt x="10249" y="30665"/>
                  </a:lnTo>
                  <a:lnTo>
                    <a:pt x="9524" y="34310"/>
                  </a:lnTo>
                  <a:lnTo>
                    <a:pt x="9524" y="137139"/>
                  </a:lnTo>
                  <a:lnTo>
                    <a:pt x="10249" y="140784"/>
                  </a:lnTo>
                  <a:lnTo>
                    <a:pt x="34310" y="161924"/>
                  </a:lnTo>
                  <a:lnTo>
                    <a:pt x="1348950" y="161924"/>
                  </a:lnTo>
                  <a:lnTo>
                    <a:pt x="1345046" y="165172"/>
                  </a:lnTo>
                  <a:lnTo>
                    <a:pt x="1338600" y="168659"/>
                  </a:lnTo>
                  <a:lnTo>
                    <a:pt x="1331576" y="170752"/>
                  </a:lnTo>
                  <a:lnTo>
                    <a:pt x="1323974" y="171449"/>
                  </a:lnTo>
                  <a:close/>
                </a:path>
                <a:path w="1362075" h="171450">
                  <a:moveTo>
                    <a:pt x="1348950" y="161924"/>
                  </a:moveTo>
                  <a:lnTo>
                    <a:pt x="1327763" y="161924"/>
                  </a:lnTo>
                  <a:lnTo>
                    <a:pt x="1331408" y="161199"/>
                  </a:lnTo>
                  <a:lnTo>
                    <a:pt x="1338410" y="158299"/>
                  </a:lnTo>
                  <a:lnTo>
                    <a:pt x="1341500" y="156234"/>
                  </a:lnTo>
                  <a:lnTo>
                    <a:pt x="1346859" y="150876"/>
                  </a:lnTo>
                  <a:lnTo>
                    <a:pt x="1348797" y="147975"/>
                  </a:lnTo>
                  <a:lnTo>
                    <a:pt x="1348924" y="147785"/>
                  </a:lnTo>
                  <a:lnTo>
                    <a:pt x="1351755" y="140951"/>
                  </a:lnTo>
                  <a:lnTo>
                    <a:pt x="1351824" y="140784"/>
                  </a:lnTo>
                  <a:lnTo>
                    <a:pt x="1352549" y="137139"/>
                  </a:lnTo>
                  <a:lnTo>
                    <a:pt x="1352549" y="34310"/>
                  </a:lnTo>
                  <a:lnTo>
                    <a:pt x="1351824" y="30665"/>
                  </a:lnTo>
                  <a:lnTo>
                    <a:pt x="1327763" y="9524"/>
                  </a:lnTo>
                  <a:lnTo>
                    <a:pt x="1348950" y="9524"/>
                  </a:lnTo>
                  <a:lnTo>
                    <a:pt x="1362074" y="133349"/>
                  </a:lnTo>
                  <a:lnTo>
                    <a:pt x="1361392" y="140784"/>
                  </a:lnTo>
                  <a:lnTo>
                    <a:pt x="1350915" y="160290"/>
                  </a:lnTo>
                  <a:lnTo>
                    <a:pt x="1348950" y="161924"/>
                  </a:lnTo>
                  <a:close/>
                </a:path>
              </a:pathLst>
            </a:custGeom>
            <a:solidFill>
              <a:srgbClr val="FACC15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412632" y="3111500"/>
            <a:ext cx="12198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ACC15"/>
                </a:solidFill>
                <a:latin typeface="Consolas"/>
                <a:cs typeface="Consolas"/>
              </a:rPr>
              <a:t>Internet</a:t>
            </a:r>
            <a:r>
              <a:rPr sz="900" spc="-80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FACC15"/>
                </a:solidFill>
                <a:latin typeface="Consolas"/>
                <a:cs typeface="Consolas"/>
              </a:rPr>
              <a:t>Connection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886449" y="3505200"/>
            <a:ext cx="4267200" cy="1876425"/>
            <a:chOff x="5886449" y="3505200"/>
            <a:chExt cx="4267200" cy="1876425"/>
          </a:xfrm>
        </p:grpSpPr>
        <p:sp>
          <p:nvSpPr>
            <p:cNvPr id="57" name="object 57"/>
            <p:cNvSpPr/>
            <p:nvPr/>
          </p:nvSpPr>
          <p:spPr>
            <a:xfrm>
              <a:off x="5886449" y="3505200"/>
              <a:ext cx="4267200" cy="1876425"/>
            </a:xfrm>
            <a:custGeom>
              <a:avLst/>
              <a:gdLst/>
              <a:ahLst/>
              <a:cxnLst/>
              <a:rect l="l" t="t" r="r" b="b"/>
              <a:pathLst>
                <a:path w="4267200" h="1876425">
                  <a:moveTo>
                    <a:pt x="4152899" y="1876424"/>
                  </a:moveTo>
                  <a:lnTo>
                    <a:pt x="114299" y="1876424"/>
                  </a:lnTo>
                  <a:lnTo>
                    <a:pt x="103039" y="1875880"/>
                  </a:lnTo>
                  <a:lnTo>
                    <a:pt x="60364" y="1862912"/>
                  </a:lnTo>
                  <a:lnTo>
                    <a:pt x="25899" y="1834600"/>
                  </a:lnTo>
                  <a:lnTo>
                    <a:pt x="4893" y="1795254"/>
                  </a:lnTo>
                  <a:lnTo>
                    <a:pt x="0" y="1762124"/>
                  </a:lnTo>
                  <a:lnTo>
                    <a:pt x="0" y="114299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8" y="8700"/>
                  </a:lnTo>
                  <a:lnTo>
                    <a:pt x="114299" y="0"/>
                  </a:lnTo>
                  <a:lnTo>
                    <a:pt x="4152899" y="0"/>
                  </a:lnTo>
                  <a:lnTo>
                    <a:pt x="4196638" y="8700"/>
                  </a:lnTo>
                  <a:lnTo>
                    <a:pt x="4233720" y="33477"/>
                  </a:lnTo>
                  <a:lnTo>
                    <a:pt x="4258497" y="70559"/>
                  </a:lnTo>
                  <a:lnTo>
                    <a:pt x="4267199" y="114299"/>
                  </a:lnTo>
                  <a:lnTo>
                    <a:pt x="4267199" y="1762124"/>
                  </a:lnTo>
                  <a:lnTo>
                    <a:pt x="4258497" y="1805864"/>
                  </a:lnTo>
                  <a:lnTo>
                    <a:pt x="4233720" y="1842946"/>
                  </a:lnTo>
                  <a:lnTo>
                    <a:pt x="4196638" y="1867723"/>
                  </a:lnTo>
                  <a:lnTo>
                    <a:pt x="4152899" y="1876424"/>
                  </a:lnTo>
                  <a:close/>
                </a:path>
              </a:pathLst>
            </a:custGeom>
            <a:solidFill>
              <a:srgbClr val="1D3A8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886437" y="3505212"/>
              <a:ext cx="4267200" cy="1876425"/>
            </a:xfrm>
            <a:custGeom>
              <a:avLst/>
              <a:gdLst/>
              <a:ahLst/>
              <a:cxnLst/>
              <a:rect l="l" t="t" r="r" b="b"/>
              <a:pathLst>
                <a:path w="4267200" h="1876425">
                  <a:moveTo>
                    <a:pt x="19050" y="1617230"/>
                  </a:moveTo>
                  <a:lnTo>
                    <a:pt x="0" y="1617230"/>
                  </a:lnTo>
                  <a:lnTo>
                    <a:pt x="0" y="1674380"/>
                  </a:lnTo>
                  <a:lnTo>
                    <a:pt x="19050" y="1674380"/>
                  </a:lnTo>
                  <a:lnTo>
                    <a:pt x="19050" y="1617230"/>
                  </a:lnTo>
                  <a:close/>
                </a:path>
                <a:path w="4267200" h="1876425">
                  <a:moveTo>
                    <a:pt x="19050" y="1521828"/>
                  </a:moveTo>
                  <a:lnTo>
                    <a:pt x="0" y="1521828"/>
                  </a:lnTo>
                  <a:lnTo>
                    <a:pt x="0" y="1578978"/>
                  </a:lnTo>
                  <a:lnTo>
                    <a:pt x="19050" y="1578978"/>
                  </a:lnTo>
                  <a:lnTo>
                    <a:pt x="19050" y="1521828"/>
                  </a:lnTo>
                  <a:close/>
                </a:path>
                <a:path w="4267200" h="1876425">
                  <a:moveTo>
                    <a:pt x="19050" y="1426425"/>
                  </a:moveTo>
                  <a:lnTo>
                    <a:pt x="0" y="1426425"/>
                  </a:lnTo>
                  <a:lnTo>
                    <a:pt x="0" y="1483575"/>
                  </a:lnTo>
                  <a:lnTo>
                    <a:pt x="19050" y="1483575"/>
                  </a:lnTo>
                  <a:lnTo>
                    <a:pt x="19050" y="1426425"/>
                  </a:lnTo>
                  <a:close/>
                </a:path>
                <a:path w="4267200" h="1876425">
                  <a:moveTo>
                    <a:pt x="19050" y="1331023"/>
                  </a:moveTo>
                  <a:lnTo>
                    <a:pt x="0" y="1331023"/>
                  </a:lnTo>
                  <a:lnTo>
                    <a:pt x="0" y="1388173"/>
                  </a:lnTo>
                  <a:lnTo>
                    <a:pt x="19050" y="1388173"/>
                  </a:lnTo>
                  <a:lnTo>
                    <a:pt x="19050" y="1331023"/>
                  </a:lnTo>
                  <a:close/>
                </a:path>
                <a:path w="4267200" h="1876425">
                  <a:moveTo>
                    <a:pt x="19050" y="1235621"/>
                  </a:moveTo>
                  <a:lnTo>
                    <a:pt x="0" y="1235621"/>
                  </a:lnTo>
                  <a:lnTo>
                    <a:pt x="0" y="1292771"/>
                  </a:lnTo>
                  <a:lnTo>
                    <a:pt x="19050" y="1292771"/>
                  </a:lnTo>
                  <a:lnTo>
                    <a:pt x="19050" y="1235621"/>
                  </a:lnTo>
                  <a:close/>
                </a:path>
                <a:path w="4267200" h="1876425">
                  <a:moveTo>
                    <a:pt x="19050" y="1140218"/>
                  </a:moveTo>
                  <a:lnTo>
                    <a:pt x="0" y="1140218"/>
                  </a:lnTo>
                  <a:lnTo>
                    <a:pt x="0" y="1197368"/>
                  </a:lnTo>
                  <a:lnTo>
                    <a:pt x="19050" y="1197368"/>
                  </a:lnTo>
                  <a:lnTo>
                    <a:pt x="19050" y="1140218"/>
                  </a:lnTo>
                  <a:close/>
                </a:path>
                <a:path w="4267200" h="1876425">
                  <a:moveTo>
                    <a:pt x="19050" y="1044816"/>
                  </a:moveTo>
                  <a:lnTo>
                    <a:pt x="0" y="1044816"/>
                  </a:lnTo>
                  <a:lnTo>
                    <a:pt x="0" y="1101966"/>
                  </a:lnTo>
                  <a:lnTo>
                    <a:pt x="19050" y="1101966"/>
                  </a:lnTo>
                  <a:lnTo>
                    <a:pt x="19050" y="1044816"/>
                  </a:lnTo>
                  <a:close/>
                </a:path>
                <a:path w="4267200" h="1876425">
                  <a:moveTo>
                    <a:pt x="19050" y="949413"/>
                  </a:moveTo>
                  <a:lnTo>
                    <a:pt x="0" y="949413"/>
                  </a:lnTo>
                  <a:lnTo>
                    <a:pt x="0" y="1006563"/>
                  </a:lnTo>
                  <a:lnTo>
                    <a:pt x="19050" y="1006563"/>
                  </a:lnTo>
                  <a:lnTo>
                    <a:pt x="19050" y="949413"/>
                  </a:lnTo>
                  <a:close/>
                </a:path>
                <a:path w="4267200" h="1876425">
                  <a:moveTo>
                    <a:pt x="19050" y="854011"/>
                  </a:moveTo>
                  <a:lnTo>
                    <a:pt x="0" y="854011"/>
                  </a:lnTo>
                  <a:lnTo>
                    <a:pt x="0" y="911161"/>
                  </a:lnTo>
                  <a:lnTo>
                    <a:pt x="19050" y="911161"/>
                  </a:lnTo>
                  <a:lnTo>
                    <a:pt x="19050" y="854011"/>
                  </a:lnTo>
                  <a:close/>
                </a:path>
                <a:path w="4267200" h="1876425">
                  <a:moveTo>
                    <a:pt x="19050" y="758609"/>
                  </a:moveTo>
                  <a:lnTo>
                    <a:pt x="0" y="758609"/>
                  </a:lnTo>
                  <a:lnTo>
                    <a:pt x="0" y="815759"/>
                  </a:lnTo>
                  <a:lnTo>
                    <a:pt x="19050" y="815759"/>
                  </a:lnTo>
                  <a:lnTo>
                    <a:pt x="19050" y="758609"/>
                  </a:lnTo>
                  <a:close/>
                </a:path>
                <a:path w="4267200" h="1876425">
                  <a:moveTo>
                    <a:pt x="19050" y="663206"/>
                  </a:moveTo>
                  <a:lnTo>
                    <a:pt x="0" y="663206"/>
                  </a:lnTo>
                  <a:lnTo>
                    <a:pt x="0" y="720356"/>
                  </a:lnTo>
                  <a:lnTo>
                    <a:pt x="19050" y="720356"/>
                  </a:lnTo>
                  <a:lnTo>
                    <a:pt x="19050" y="663206"/>
                  </a:lnTo>
                  <a:close/>
                </a:path>
                <a:path w="4267200" h="1876425">
                  <a:moveTo>
                    <a:pt x="19050" y="567817"/>
                  </a:moveTo>
                  <a:lnTo>
                    <a:pt x="0" y="567817"/>
                  </a:lnTo>
                  <a:lnTo>
                    <a:pt x="0" y="624967"/>
                  </a:lnTo>
                  <a:lnTo>
                    <a:pt x="19050" y="624967"/>
                  </a:lnTo>
                  <a:lnTo>
                    <a:pt x="19050" y="567817"/>
                  </a:lnTo>
                  <a:close/>
                </a:path>
                <a:path w="4267200" h="1876425">
                  <a:moveTo>
                    <a:pt x="19050" y="472414"/>
                  </a:moveTo>
                  <a:lnTo>
                    <a:pt x="0" y="472414"/>
                  </a:lnTo>
                  <a:lnTo>
                    <a:pt x="0" y="529564"/>
                  </a:lnTo>
                  <a:lnTo>
                    <a:pt x="19050" y="529564"/>
                  </a:lnTo>
                  <a:lnTo>
                    <a:pt x="19050" y="472414"/>
                  </a:lnTo>
                  <a:close/>
                </a:path>
                <a:path w="4267200" h="1876425">
                  <a:moveTo>
                    <a:pt x="19050" y="377012"/>
                  </a:moveTo>
                  <a:lnTo>
                    <a:pt x="0" y="377012"/>
                  </a:lnTo>
                  <a:lnTo>
                    <a:pt x="0" y="434162"/>
                  </a:lnTo>
                  <a:lnTo>
                    <a:pt x="19050" y="434162"/>
                  </a:lnTo>
                  <a:lnTo>
                    <a:pt x="19050" y="377012"/>
                  </a:lnTo>
                  <a:close/>
                </a:path>
                <a:path w="4267200" h="1876425">
                  <a:moveTo>
                    <a:pt x="19050" y="281609"/>
                  </a:moveTo>
                  <a:lnTo>
                    <a:pt x="0" y="281609"/>
                  </a:lnTo>
                  <a:lnTo>
                    <a:pt x="0" y="338759"/>
                  </a:lnTo>
                  <a:lnTo>
                    <a:pt x="19050" y="338759"/>
                  </a:lnTo>
                  <a:lnTo>
                    <a:pt x="19050" y="281609"/>
                  </a:lnTo>
                  <a:close/>
                </a:path>
                <a:path w="4267200" h="1876425">
                  <a:moveTo>
                    <a:pt x="19050" y="186207"/>
                  </a:moveTo>
                  <a:lnTo>
                    <a:pt x="0" y="186207"/>
                  </a:lnTo>
                  <a:lnTo>
                    <a:pt x="0" y="243357"/>
                  </a:lnTo>
                  <a:lnTo>
                    <a:pt x="19050" y="243357"/>
                  </a:lnTo>
                  <a:lnTo>
                    <a:pt x="19050" y="186207"/>
                  </a:lnTo>
                  <a:close/>
                </a:path>
                <a:path w="4267200" h="1876425">
                  <a:moveTo>
                    <a:pt x="19380" y="1768767"/>
                  </a:moveTo>
                  <a:lnTo>
                    <a:pt x="19050" y="1762125"/>
                  </a:lnTo>
                  <a:lnTo>
                    <a:pt x="19050" y="1712620"/>
                  </a:lnTo>
                  <a:lnTo>
                    <a:pt x="0" y="1712620"/>
                  </a:lnTo>
                  <a:lnTo>
                    <a:pt x="0" y="1762125"/>
                  </a:lnTo>
                  <a:lnTo>
                    <a:pt x="393" y="1770100"/>
                  </a:lnTo>
                  <a:lnTo>
                    <a:pt x="19380" y="1768767"/>
                  </a:lnTo>
                  <a:close/>
                </a:path>
                <a:path w="4267200" h="1876425">
                  <a:moveTo>
                    <a:pt x="21424" y="93497"/>
                  </a:moveTo>
                  <a:lnTo>
                    <a:pt x="2844" y="89331"/>
                  </a:lnTo>
                  <a:lnTo>
                    <a:pt x="2184" y="91986"/>
                  </a:lnTo>
                  <a:lnTo>
                    <a:pt x="546" y="103035"/>
                  </a:lnTo>
                  <a:lnTo>
                    <a:pt x="457" y="104914"/>
                  </a:lnTo>
                  <a:lnTo>
                    <a:pt x="0" y="114300"/>
                  </a:lnTo>
                  <a:lnTo>
                    <a:pt x="0" y="147955"/>
                  </a:lnTo>
                  <a:lnTo>
                    <a:pt x="19050" y="147955"/>
                  </a:lnTo>
                  <a:lnTo>
                    <a:pt x="19050" y="114300"/>
                  </a:lnTo>
                  <a:lnTo>
                    <a:pt x="19507" y="104914"/>
                  </a:lnTo>
                  <a:lnTo>
                    <a:pt x="20866" y="95707"/>
                  </a:lnTo>
                  <a:lnTo>
                    <a:pt x="21424" y="93497"/>
                  </a:lnTo>
                  <a:close/>
                </a:path>
                <a:path w="4267200" h="1876425">
                  <a:moveTo>
                    <a:pt x="62242" y="1841842"/>
                  </a:moveTo>
                  <a:lnTo>
                    <a:pt x="35090" y="1815045"/>
                  </a:lnTo>
                  <a:lnTo>
                    <a:pt x="28206" y="1802599"/>
                  </a:lnTo>
                  <a:lnTo>
                    <a:pt x="10985" y="1810689"/>
                  </a:lnTo>
                  <a:lnTo>
                    <a:pt x="33489" y="1842935"/>
                  </a:lnTo>
                  <a:lnTo>
                    <a:pt x="51828" y="1857794"/>
                  </a:lnTo>
                  <a:lnTo>
                    <a:pt x="62242" y="1841842"/>
                  </a:lnTo>
                  <a:close/>
                </a:path>
                <a:path w="4267200" h="1876425">
                  <a:moveTo>
                    <a:pt x="74866" y="27698"/>
                  </a:moveTo>
                  <a:lnTo>
                    <a:pt x="66979" y="10388"/>
                  </a:lnTo>
                  <a:lnTo>
                    <a:pt x="60375" y="13500"/>
                  </a:lnTo>
                  <a:lnTo>
                    <a:pt x="50787" y="19240"/>
                  </a:lnTo>
                  <a:lnTo>
                    <a:pt x="41833" y="25895"/>
                  </a:lnTo>
                  <a:lnTo>
                    <a:pt x="33477" y="33477"/>
                  </a:lnTo>
                  <a:lnTo>
                    <a:pt x="25908" y="41821"/>
                  </a:lnTo>
                  <a:lnTo>
                    <a:pt x="19380" y="50609"/>
                  </a:lnTo>
                  <a:lnTo>
                    <a:pt x="35191" y="61226"/>
                  </a:lnTo>
                  <a:lnTo>
                    <a:pt x="40640" y="53898"/>
                  </a:lnTo>
                  <a:lnTo>
                    <a:pt x="46951" y="46939"/>
                  </a:lnTo>
                  <a:lnTo>
                    <a:pt x="53911" y="40627"/>
                  </a:lnTo>
                  <a:lnTo>
                    <a:pt x="61379" y="35077"/>
                  </a:lnTo>
                  <a:lnTo>
                    <a:pt x="69354" y="30302"/>
                  </a:lnTo>
                  <a:lnTo>
                    <a:pt x="74866" y="27698"/>
                  </a:lnTo>
                  <a:close/>
                </a:path>
                <a:path w="4267200" h="1876425">
                  <a:moveTo>
                    <a:pt x="149250" y="1857375"/>
                  </a:moveTo>
                  <a:lnTo>
                    <a:pt x="114300" y="1857375"/>
                  </a:lnTo>
                  <a:lnTo>
                    <a:pt x="104927" y="1856917"/>
                  </a:lnTo>
                  <a:lnTo>
                    <a:pt x="95719" y="1855558"/>
                  </a:lnTo>
                  <a:lnTo>
                    <a:pt x="94653" y="1855292"/>
                  </a:lnTo>
                  <a:lnTo>
                    <a:pt x="94602" y="1855558"/>
                  </a:lnTo>
                  <a:lnTo>
                    <a:pt x="90728" y="1873923"/>
                  </a:lnTo>
                  <a:lnTo>
                    <a:pt x="91998" y="1874240"/>
                  </a:lnTo>
                  <a:lnTo>
                    <a:pt x="103047" y="1875878"/>
                  </a:lnTo>
                  <a:lnTo>
                    <a:pt x="114300" y="1876425"/>
                  </a:lnTo>
                  <a:lnTo>
                    <a:pt x="149250" y="1876425"/>
                  </a:lnTo>
                  <a:lnTo>
                    <a:pt x="149250" y="1857375"/>
                  </a:lnTo>
                  <a:close/>
                </a:path>
                <a:path w="4267200" h="1876425">
                  <a:moveTo>
                    <a:pt x="171450" y="0"/>
                  </a:moveTo>
                  <a:lnTo>
                    <a:pt x="114300" y="0"/>
                  </a:lnTo>
                  <a:lnTo>
                    <a:pt x="107670" y="317"/>
                  </a:lnTo>
                  <a:lnTo>
                    <a:pt x="108775" y="19316"/>
                  </a:lnTo>
                  <a:lnTo>
                    <a:pt x="114300" y="19050"/>
                  </a:lnTo>
                  <a:lnTo>
                    <a:pt x="171450" y="19050"/>
                  </a:lnTo>
                  <a:lnTo>
                    <a:pt x="171450" y="0"/>
                  </a:lnTo>
                  <a:close/>
                </a:path>
                <a:path w="4267200" h="1876425">
                  <a:moveTo>
                    <a:pt x="244652" y="1857375"/>
                  </a:moveTo>
                  <a:lnTo>
                    <a:pt x="187502" y="1857375"/>
                  </a:lnTo>
                  <a:lnTo>
                    <a:pt x="187502" y="1876425"/>
                  </a:lnTo>
                  <a:lnTo>
                    <a:pt x="244652" y="1876425"/>
                  </a:lnTo>
                  <a:lnTo>
                    <a:pt x="244652" y="1857375"/>
                  </a:lnTo>
                  <a:close/>
                </a:path>
                <a:path w="4267200" h="1876425">
                  <a:moveTo>
                    <a:pt x="266852" y="0"/>
                  </a:moveTo>
                  <a:lnTo>
                    <a:pt x="209702" y="0"/>
                  </a:lnTo>
                  <a:lnTo>
                    <a:pt x="209702" y="19050"/>
                  </a:lnTo>
                  <a:lnTo>
                    <a:pt x="266852" y="19050"/>
                  </a:lnTo>
                  <a:lnTo>
                    <a:pt x="266852" y="0"/>
                  </a:lnTo>
                  <a:close/>
                </a:path>
                <a:path w="4267200" h="1876425">
                  <a:moveTo>
                    <a:pt x="340055" y="1857375"/>
                  </a:moveTo>
                  <a:lnTo>
                    <a:pt x="282905" y="1857375"/>
                  </a:lnTo>
                  <a:lnTo>
                    <a:pt x="282905" y="1876425"/>
                  </a:lnTo>
                  <a:lnTo>
                    <a:pt x="340055" y="1876425"/>
                  </a:lnTo>
                  <a:lnTo>
                    <a:pt x="340055" y="1857375"/>
                  </a:lnTo>
                  <a:close/>
                </a:path>
                <a:path w="4267200" h="1876425">
                  <a:moveTo>
                    <a:pt x="362254" y="0"/>
                  </a:moveTo>
                  <a:lnTo>
                    <a:pt x="305104" y="0"/>
                  </a:lnTo>
                  <a:lnTo>
                    <a:pt x="305104" y="19050"/>
                  </a:lnTo>
                  <a:lnTo>
                    <a:pt x="362254" y="19050"/>
                  </a:lnTo>
                  <a:lnTo>
                    <a:pt x="362254" y="0"/>
                  </a:lnTo>
                  <a:close/>
                </a:path>
                <a:path w="4267200" h="1876425">
                  <a:moveTo>
                    <a:pt x="435444" y="1857375"/>
                  </a:moveTo>
                  <a:lnTo>
                    <a:pt x="378294" y="1857375"/>
                  </a:lnTo>
                  <a:lnTo>
                    <a:pt x="378294" y="1876425"/>
                  </a:lnTo>
                  <a:lnTo>
                    <a:pt x="435444" y="1876425"/>
                  </a:lnTo>
                  <a:lnTo>
                    <a:pt x="435444" y="1857375"/>
                  </a:lnTo>
                  <a:close/>
                </a:path>
                <a:path w="4267200" h="1876425">
                  <a:moveTo>
                    <a:pt x="457657" y="0"/>
                  </a:moveTo>
                  <a:lnTo>
                    <a:pt x="400507" y="0"/>
                  </a:lnTo>
                  <a:lnTo>
                    <a:pt x="400507" y="19050"/>
                  </a:lnTo>
                  <a:lnTo>
                    <a:pt x="457657" y="19050"/>
                  </a:lnTo>
                  <a:lnTo>
                    <a:pt x="457657" y="0"/>
                  </a:lnTo>
                  <a:close/>
                </a:path>
                <a:path w="4267200" h="1876425">
                  <a:moveTo>
                    <a:pt x="530847" y="1857375"/>
                  </a:moveTo>
                  <a:lnTo>
                    <a:pt x="473697" y="1857375"/>
                  </a:lnTo>
                  <a:lnTo>
                    <a:pt x="473697" y="1876425"/>
                  </a:lnTo>
                  <a:lnTo>
                    <a:pt x="530847" y="1876425"/>
                  </a:lnTo>
                  <a:lnTo>
                    <a:pt x="530847" y="1857375"/>
                  </a:lnTo>
                  <a:close/>
                </a:path>
                <a:path w="4267200" h="1876425">
                  <a:moveTo>
                    <a:pt x="553059" y="0"/>
                  </a:moveTo>
                  <a:lnTo>
                    <a:pt x="495909" y="0"/>
                  </a:lnTo>
                  <a:lnTo>
                    <a:pt x="495909" y="19050"/>
                  </a:lnTo>
                  <a:lnTo>
                    <a:pt x="553059" y="19050"/>
                  </a:lnTo>
                  <a:lnTo>
                    <a:pt x="553059" y="0"/>
                  </a:lnTo>
                  <a:close/>
                </a:path>
                <a:path w="4267200" h="1876425">
                  <a:moveTo>
                    <a:pt x="626249" y="1857375"/>
                  </a:moveTo>
                  <a:lnTo>
                    <a:pt x="569099" y="1857375"/>
                  </a:lnTo>
                  <a:lnTo>
                    <a:pt x="569099" y="1876425"/>
                  </a:lnTo>
                  <a:lnTo>
                    <a:pt x="626249" y="1876425"/>
                  </a:lnTo>
                  <a:lnTo>
                    <a:pt x="626249" y="1857375"/>
                  </a:lnTo>
                  <a:close/>
                </a:path>
                <a:path w="4267200" h="1876425">
                  <a:moveTo>
                    <a:pt x="648462" y="0"/>
                  </a:moveTo>
                  <a:lnTo>
                    <a:pt x="591312" y="0"/>
                  </a:lnTo>
                  <a:lnTo>
                    <a:pt x="591312" y="19050"/>
                  </a:lnTo>
                  <a:lnTo>
                    <a:pt x="648462" y="19050"/>
                  </a:lnTo>
                  <a:lnTo>
                    <a:pt x="648462" y="0"/>
                  </a:lnTo>
                  <a:close/>
                </a:path>
                <a:path w="4267200" h="1876425">
                  <a:moveTo>
                    <a:pt x="721652" y="1857375"/>
                  </a:moveTo>
                  <a:lnTo>
                    <a:pt x="664502" y="1857375"/>
                  </a:lnTo>
                  <a:lnTo>
                    <a:pt x="664502" y="1876425"/>
                  </a:lnTo>
                  <a:lnTo>
                    <a:pt x="721652" y="1876425"/>
                  </a:lnTo>
                  <a:lnTo>
                    <a:pt x="721652" y="1857375"/>
                  </a:lnTo>
                  <a:close/>
                </a:path>
                <a:path w="4267200" h="1876425">
                  <a:moveTo>
                    <a:pt x="743864" y="0"/>
                  </a:moveTo>
                  <a:lnTo>
                    <a:pt x="686714" y="0"/>
                  </a:lnTo>
                  <a:lnTo>
                    <a:pt x="686714" y="19050"/>
                  </a:lnTo>
                  <a:lnTo>
                    <a:pt x="743864" y="19050"/>
                  </a:lnTo>
                  <a:lnTo>
                    <a:pt x="743864" y="0"/>
                  </a:lnTo>
                  <a:close/>
                </a:path>
                <a:path w="4267200" h="1876425">
                  <a:moveTo>
                    <a:pt x="817054" y="1857375"/>
                  </a:moveTo>
                  <a:lnTo>
                    <a:pt x="759904" y="1857375"/>
                  </a:lnTo>
                  <a:lnTo>
                    <a:pt x="759904" y="1876425"/>
                  </a:lnTo>
                  <a:lnTo>
                    <a:pt x="817054" y="1876425"/>
                  </a:lnTo>
                  <a:lnTo>
                    <a:pt x="817054" y="1857375"/>
                  </a:lnTo>
                  <a:close/>
                </a:path>
                <a:path w="4267200" h="1876425">
                  <a:moveTo>
                    <a:pt x="839266" y="0"/>
                  </a:moveTo>
                  <a:lnTo>
                    <a:pt x="782116" y="0"/>
                  </a:lnTo>
                  <a:lnTo>
                    <a:pt x="782116" y="19050"/>
                  </a:lnTo>
                  <a:lnTo>
                    <a:pt x="839266" y="19050"/>
                  </a:lnTo>
                  <a:lnTo>
                    <a:pt x="839266" y="0"/>
                  </a:lnTo>
                  <a:close/>
                </a:path>
                <a:path w="4267200" h="1876425">
                  <a:moveTo>
                    <a:pt x="912456" y="1857375"/>
                  </a:moveTo>
                  <a:lnTo>
                    <a:pt x="855306" y="1857375"/>
                  </a:lnTo>
                  <a:lnTo>
                    <a:pt x="855306" y="1876425"/>
                  </a:lnTo>
                  <a:lnTo>
                    <a:pt x="912456" y="1876425"/>
                  </a:lnTo>
                  <a:lnTo>
                    <a:pt x="912456" y="1857375"/>
                  </a:lnTo>
                  <a:close/>
                </a:path>
                <a:path w="4267200" h="1876425">
                  <a:moveTo>
                    <a:pt x="934669" y="0"/>
                  </a:moveTo>
                  <a:lnTo>
                    <a:pt x="877519" y="0"/>
                  </a:lnTo>
                  <a:lnTo>
                    <a:pt x="877519" y="19050"/>
                  </a:lnTo>
                  <a:lnTo>
                    <a:pt x="934669" y="19050"/>
                  </a:lnTo>
                  <a:lnTo>
                    <a:pt x="934669" y="0"/>
                  </a:lnTo>
                  <a:close/>
                </a:path>
                <a:path w="4267200" h="1876425">
                  <a:moveTo>
                    <a:pt x="1007859" y="1857375"/>
                  </a:moveTo>
                  <a:lnTo>
                    <a:pt x="950709" y="1857375"/>
                  </a:lnTo>
                  <a:lnTo>
                    <a:pt x="950709" y="1876425"/>
                  </a:lnTo>
                  <a:lnTo>
                    <a:pt x="1007859" y="1876425"/>
                  </a:lnTo>
                  <a:lnTo>
                    <a:pt x="1007859" y="1857375"/>
                  </a:lnTo>
                  <a:close/>
                </a:path>
                <a:path w="4267200" h="1876425">
                  <a:moveTo>
                    <a:pt x="1030071" y="0"/>
                  </a:moveTo>
                  <a:lnTo>
                    <a:pt x="972921" y="0"/>
                  </a:lnTo>
                  <a:lnTo>
                    <a:pt x="972921" y="19050"/>
                  </a:lnTo>
                  <a:lnTo>
                    <a:pt x="1030071" y="19050"/>
                  </a:lnTo>
                  <a:lnTo>
                    <a:pt x="1030071" y="0"/>
                  </a:lnTo>
                  <a:close/>
                </a:path>
                <a:path w="4267200" h="1876425">
                  <a:moveTo>
                    <a:pt x="1103261" y="1857375"/>
                  </a:moveTo>
                  <a:lnTo>
                    <a:pt x="1046111" y="1857375"/>
                  </a:lnTo>
                  <a:lnTo>
                    <a:pt x="1046111" y="1876425"/>
                  </a:lnTo>
                  <a:lnTo>
                    <a:pt x="1103261" y="1876425"/>
                  </a:lnTo>
                  <a:lnTo>
                    <a:pt x="1103261" y="1857375"/>
                  </a:lnTo>
                  <a:close/>
                </a:path>
                <a:path w="4267200" h="1876425">
                  <a:moveTo>
                    <a:pt x="1125474" y="0"/>
                  </a:moveTo>
                  <a:lnTo>
                    <a:pt x="1068324" y="0"/>
                  </a:lnTo>
                  <a:lnTo>
                    <a:pt x="1068324" y="19050"/>
                  </a:lnTo>
                  <a:lnTo>
                    <a:pt x="1125474" y="19050"/>
                  </a:lnTo>
                  <a:lnTo>
                    <a:pt x="1125474" y="0"/>
                  </a:lnTo>
                  <a:close/>
                </a:path>
                <a:path w="4267200" h="1876425">
                  <a:moveTo>
                    <a:pt x="1198664" y="1857375"/>
                  </a:moveTo>
                  <a:lnTo>
                    <a:pt x="1141514" y="1857375"/>
                  </a:lnTo>
                  <a:lnTo>
                    <a:pt x="1141514" y="1876425"/>
                  </a:lnTo>
                  <a:lnTo>
                    <a:pt x="1198664" y="1876425"/>
                  </a:lnTo>
                  <a:lnTo>
                    <a:pt x="1198664" y="1857375"/>
                  </a:lnTo>
                  <a:close/>
                </a:path>
                <a:path w="4267200" h="1876425">
                  <a:moveTo>
                    <a:pt x="1220863" y="0"/>
                  </a:moveTo>
                  <a:lnTo>
                    <a:pt x="1163713" y="0"/>
                  </a:lnTo>
                  <a:lnTo>
                    <a:pt x="1163713" y="19050"/>
                  </a:lnTo>
                  <a:lnTo>
                    <a:pt x="1220863" y="19050"/>
                  </a:lnTo>
                  <a:lnTo>
                    <a:pt x="1220863" y="0"/>
                  </a:lnTo>
                  <a:close/>
                </a:path>
                <a:path w="4267200" h="1876425">
                  <a:moveTo>
                    <a:pt x="1294066" y="1857375"/>
                  </a:moveTo>
                  <a:lnTo>
                    <a:pt x="1236916" y="1857375"/>
                  </a:lnTo>
                  <a:lnTo>
                    <a:pt x="1236916" y="1876425"/>
                  </a:lnTo>
                  <a:lnTo>
                    <a:pt x="1294066" y="1876425"/>
                  </a:lnTo>
                  <a:lnTo>
                    <a:pt x="1294066" y="1857375"/>
                  </a:lnTo>
                  <a:close/>
                </a:path>
                <a:path w="4267200" h="1876425">
                  <a:moveTo>
                    <a:pt x="1316266" y="0"/>
                  </a:moveTo>
                  <a:lnTo>
                    <a:pt x="1259116" y="0"/>
                  </a:lnTo>
                  <a:lnTo>
                    <a:pt x="1259116" y="19050"/>
                  </a:lnTo>
                  <a:lnTo>
                    <a:pt x="1316266" y="19050"/>
                  </a:lnTo>
                  <a:lnTo>
                    <a:pt x="1316266" y="0"/>
                  </a:lnTo>
                  <a:close/>
                </a:path>
                <a:path w="4267200" h="1876425">
                  <a:moveTo>
                    <a:pt x="1389456" y="1857375"/>
                  </a:moveTo>
                  <a:lnTo>
                    <a:pt x="1332306" y="1857375"/>
                  </a:lnTo>
                  <a:lnTo>
                    <a:pt x="1332306" y="1876425"/>
                  </a:lnTo>
                  <a:lnTo>
                    <a:pt x="1389456" y="1876425"/>
                  </a:lnTo>
                  <a:lnTo>
                    <a:pt x="1389456" y="1857375"/>
                  </a:lnTo>
                  <a:close/>
                </a:path>
                <a:path w="4267200" h="1876425">
                  <a:moveTo>
                    <a:pt x="1411668" y="0"/>
                  </a:moveTo>
                  <a:lnTo>
                    <a:pt x="1354518" y="0"/>
                  </a:lnTo>
                  <a:lnTo>
                    <a:pt x="1354518" y="19050"/>
                  </a:lnTo>
                  <a:lnTo>
                    <a:pt x="1411668" y="19050"/>
                  </a:lnTo>
                  <a:lnTo>
                    <a:pt x="1411668" y="0"/>
                  </a:lnTo>
                  <a:close/>
                </a:path>
                <a:path w="4267200" h="1876425">
                  <a:moveTo>
                    <a:pt x="1484858" y="1857375"/>
                  </a:moveTo>
                  <a:lnTo>
                    <a:pt x="1427708" y="1857375"/>
                  </a:lnTo>
                  <a:lnTo>
                    <a:pt x="1427708" y="1876425"/>
                  </a:lnTo>
                  <a:lnTo>
                    <a:pt x="1484858" y="1876425"/>
                  </a:lnTo>
                  <a:lnTo>
                    <a:pt x="1484858" y="1857375"/>
                  </a:lnTo>
                  <a:close/>
                </a:path>
                <a:path w="4267200" h="1876425">
                  <a:moveTo>
                    <a:pt x="1507070" y="0"/>
                  </a:moveTo>
                  <a:lnTo>
                    <a:pt x="1449920" y="0"/>
                  </a:lnTo>
                  <a:lnTo>
                    <a:pt x="1449920" y="19050"/>
                  </a:lnTo>
                  <a:lnTo>
                    <a:pt x="1507070" y="19050"/>
                  </a:lnTo>
                  <a:lnTo>
                    <a:pt x="1507070" y="0"/>
                  </a:lnTo>
                  <a:close/>
                </a:path>
                <a:path w="4267200" h="1876425">
                  <a:moveTo>
                    <a:pt x="1580261" y="1857375"/>
                  </a:moveTo>
                  <a:lnTo>
                    <a:pt x="1523111" y="1857375"/>
                  </a:lnTo>
                  <a:lnTo>
                    <a:pt x="1523111" y="1876425"/>
                  </a:lnTo>
                  <a:lnTo>
                    <a:pt x="1580261" y="1876425"/>
                  </a:lnTo>
                  <a:lnTo>
                    <a:pt x="1580261" y="1857375"/>
                  </a:lnTo>
                  <a:close/>
                </a:path>
                <a:path w="4267200" h="1876425">
                  <a:moveTo>
                    <a:pt x="1602473" y="0"/>
                  </a:moveTo>
                  <a:lnTo>
                    <a:pt x="1545323" y="0"/>
                  </a:lnTo>
                  <a:lnTo>
                    <a:pt x="1545323" y="19050"/>
                  </a:lnTo>
                  <a:lnTo>
                    <a:pt x="1602473" y="19050"/>
                  </a:lnTo>
                  <a:lnTo>
                    <a:pt x="1602473" y="0"/>
                  </a:lnTo>
                  <a:close/>
                </a:path>
                <a:path w="4267200" h="1876425">
                  <a:moveTo>
                    <a:pt x="1675663" y="1857375"/>
                  </a:moveTo>
                  <a:lnTo>
                    <a:pt x="1618513" y="1857375"/>
                  </a:lnTo>
                  <a:lnTo>
                    <a:pt x="1618513" y="1876425"/>
                  </a:lnTo>
                  <a:lnTo>
                    <a:pt x="1675663" y="1876425"/>
                  </a:lnTo>
                  <a:lnTo>
                    <a:pt x="1675663" y="1857375"/>
                  </a:lnTo>
                  <a:close/>
                </a:path>
                <a:path w="4267200" h="1876425">
                  <a:moveTo>
                    <a:pt x="1697875" y="0"/>
                  </a:moveTo>
                  <a:lnTo>
                    <a:pt x="1640725" y="0"/>
                  </a:lnTo>
                  <a:lnTo>
                    <a:pt x="1640725" y="19050"/>
                  </a:lnTo>
                  <a:lnTo>
                    <a:pt x="1697875" y="19050"/>
                  </a:lnTo>
                  <a:lnTo>
                    <a:pt x="1697875" y="0"/>
                  </a:lnTo>
                  <a:close/>
                </a:path>
                <a:path w="4267200" h="1876425">
                  <a:moveTo>
                    <a:pt x="1771065" y="1857375"/>
                  </a:moveTo>
                  <a:lnTo>
                    <a:pt x="1713915" y="1857375"/>
                  </a:lnTo>
                  <a:lnTo>
                    <a:pt x="1713915" y="1876425"/>
                  </a:lnTo>
                  <a:lnTo>
                    <a:pt x="1771065" y="1876425"/>
                  </a:lnTo>
                  <a:lnTo>
                    <a:pt x="1771065" y="1857375"/>
                  </a:lnTo>
                  <a:close/>
                </a:path>
                <a:path w="4267200" h="1876425">
                  <a:moveTo>
                    <a:pt x="1793278" y="0"/>
                  </a:moveTo>
                  <a:lnTo>
                    <a:pt x="1736128" y="0"/>
                  </a:lnTo>
                  <a:lnTo>
                    <a:pt x="1736128" y="19050"/>
                  </a:lnTo>
                  <a:lnTo>
                    <a:pt x="1793278" y="19050"/>
                  </a:lnTo>
                  <a:lnTo>
                    <a:pt x="1793278" y="0"/>
                  </a:lnTo>
                  <a:close/>
                </a:path>
                <a:path w="4267200" h="1876425">
                  <a:moveTo>
                    <a:pt x="1866468" y="1857375"/>
                  </a:moveTo>
                  <a:lnTo>
                    <a:pt x="1809318" y="1857375"/>
                  </a:lnTo>
                  <a:lnTo>
                    <a:pt x="1809318" y="1876425"/>
                  </a:lnTo>
                  <a:lnTo>
                    <a:pt x="1866468" y="1876425"/>
                  </a:lnTo>
                  <a:lnTo>
                    <a:pt x="1866468" y="1857375"/>
                  </a:lnTo>
                  <a:close/>
                </a:path>
                <a:path w="4267200" h="1876425">
                  <a:moveTo>
                    <a:pt x="1888680" y="0"/>
                  </a:moveTo>
                  <a:lnTo>
                    <a:pt x="1831530" y="0"/>
                  </a:lnTo>
                  <a:lnTo>
                    <a:pt x="1831530" y="19050"/>
                  </a:lnTo>
                  <a:lnTo>
                    <a:pt x="1888680" y="19050"/>
                  </a:lnTo>
                  <a:lnTo>
                    <a:pt x="1888680" y="0"/>
                  </a:lnTo>
                  <a:close/>
                </a:path>
                <a:path w="4267200" h="1876425">
                  <a:moveTo>
                    <a:pt x="1961870" y="1857375"/>
                  </a:moveTo>
                  <a:lnTo>
                    <a:pt x="1904720" y="1857375"/>
                  </a:lnTo>
                  <a:lnTo>
                    <a:pt x="1904720" y="1876425"/>
                  </a:lnTo>
                  <a:lnTo>
                    <a:pt x="1961870" y="1876425"/>
                  </a:lnTo>
                  <a:lnTo>
                    <a:pt x="1961870" y="1857375"/>
                  </a:lnTo>
                  <a:close/>
                </a:path>
                <a:path w="4267200" h="1876425">
                  <a:moveTo>
                    <a:pt x="1984082" y="0"/>
                  </a:moveTo>
                  <a:lnTo>
                    <a:pt x="1926932" y="0"/>
                  </a:lnTo>
                  <a:lnTo>
                    <a:pt x="1926932" y="19050"/>
                  </a:lnTo>
                  <a:lnTo>
                    <a:pt x="1984082" y="19050"/>
                  </a:lnTo>
                  <a:lnTo>
                    <a:pt x="1984082" y="0"/>
                  </a:lnTo>
                  <a:close/>
                </a:path>
                <a:path w="4267200" h="1876425">
                  <a:moveTo>
                    <a:pt x="2057273" y="1857375"/>
                  </a:moveTo>
                  <a:lnTo>
                    <a:pt x="2000123" y="1857375"/>
                  </a:lnTo>
                  <a:lnTo>
                    <a:pt x="2000123" y="1876425"/>
                  </a:lnTo>
                  <a:lnTo>
                    <a:pt x="2057273" y="1876425"/>
                  </a:lnTo>
                  <a:lnTo>
                    <a:pt x="2057273" y="1857375"/>
                  </a:lnTo>
                  <a:close/>
                </a:path>
                <a:path w="4267200" h="1876425">
                  <a:moveTo>
                    <a:pt x="2079485" y="0"/>
                  </a:moveTo>
                  <a:lnTo>
                    <a:pt x="2022335" y="0"/>
                  </a:lnTo>
                  <a:lnTo>
                    <a:pt x="2022335" y="19050"/>
                  </a:lnTo>
                  <a:lnTo>
                    <a:pt x="2079485" y="19050"/>
                  </a:lnTo>
                  <a:lnTo>
                    <a:pt x="2079485" y="0"/>
                  </a:lnTo>
                  <a:close/>
                </a:path>
                <a:path w="4267200" h="1876425">
                  <a:moveTo>
                    <a:pt x="2152675" y="1857375"/>
                  </a:moveTo>
                  <a:lnTo>
                    <a:pt x="2095525" y="1857375"/>
                  </a:lnTo>
                  <a:lnTo>
                    <a:pt x="2095525" y="1876425"/>
                  </a:lnTo>
                  <a:lnTo>
                    <a:pt x="2152675" y="1876425"/>
                  </a:lnTo>
                  <a:lnTo>
                    <a:pt x="2152675" y="1857375"/>
                  </a:lnTo>
                  <a:close/>
                </a:path>
                <a:path w="4267200" h="1876425">
                  <a:moveTo>
                    <a:pt x="2174875" y="0"/>
                  </a:moveTo>
                  <a:lnTo>
                    <a:pt x="2117725" y="0"/>
                  </a:lnTo>
                  <a:lnTo>
                    <a:pt x="2117725" y="19050"/>
                  </a:lnTo>
                  <a:lnTo>
                    <a:pt x="2174875" y="19050"/>
                  </a:lnTo>
                  <a:lnTo>
                    <a:pt x="2174875" y="0"/>
                  </a:lnTo>
                  <a:close/>
                </a:path>
                <a:path w="4267200" h="1876425">
                  <a:moveTo>
                    <a:pt x="2248077" y="1857375"/>
                  </a:moveTo>
                  <a:lnTo>
                    <a:pt x="2190927" y="1857375"/>
                  </a:lnTo>
                  <a:lnTo>
                    <a:pt x="2190927" y="1876425"/>
                  </a:lnTo>
                  <a:lnTo>
                    <a:pt x="2248077" y="1876425"/>
                  </a:lnTo>
                  <a:lnTo>
                    <a:pt x="2248077" y="1857375"/>
                  </a:lnTo>
                  <a:close/>
                </a:path>
                <a:path w="4267200" h="1876425">
                  <a:moveTo>
                    <a:pt x="2270277" y="0"/>
                  </a:moveTo>
                  <a:lnTo>
                    <a:pt x="2213127" y="0"/>
                  </a:lnTo>
                  <a:lnTo>
                    <a:pt x="2213127" y="19050"/>
                  </a:lnTo>
                  <a:lnTo>
                    <a:pt x="2270277" y="19050"/>
                  </a:lnTo>
                  <a:lnTo>
                    <a:pt x="2270277" y="0"/>
                  </a:lnTo>
                  <a:close/>
                </a:path>
                <a:path w="4267200" h="1876425">
                  <a:moveTo>
                    <a:pt x="2343467" y="1857375"/>
                  </a:moveTo>
                  <a:lnTo>
                    <a:pt x="2286317" y="1857375"/>
                  </a:lnTo>
                  <a:lnTo>
                    <a:pt x="2286317" y="1876425"/>
                  </a:lnTo>
                  <a:lnTo>
                    <a:pt x="2343467" y="1876425"/>
                  </a:lnTo>
                  <a:lnTo>
                    <a:pt x="2343467" y="1857375"/>
                  </a:lnTo>
                  <a:close/>
                </a:path>
                <a:path w="4267200" h="1876425">
                  <a:moveTo>
                    <a:pt x="2365679" y="0"/>
                  </a:moveTo>
                  <a:lnTo>
                    <a:pt x="2308529" y="0"/>
                  </a:lnTo>
                  <a:lnTo>
                    <a:pt x="2308529" y="19050"/>
                  </a:lnTo>
                  <a:lnTo>
                    <a:pt x="2365679" y="19050"/>
                  </a:lnTo>
                  <a:lnTo>
                    <a:pt x="2365679" y="0"/>
                  </a:lnTo>
                  <a:close/>
                </a:path>
                <a:path w="4267200" h="1876425">
                  <a:moveTo>
                    <a:pt x="2438870" y="1857375"/>
                  </a:moveTo>
                  <a:lnTo>
                    <a:pt x="2381720" y="1857375"/>
                  </a:lnTo>
                  <a:lnTo>
                    <a:pt x="2381720" y="1876425"/>
                  </a:lnTo>
                  <a:lnTo>
                    <a:pt x="2438870" y="1876425"/>
                  </a:lnTo>
                  <a:lnTo>
                    <a:pt x="2438870" y="1857375"/>
                  </a:lnTo>
                  <a:close/>
                </a:path>
                <a:path w="4267200" h="1876425">
                  <a:moveTo>
                    <a:pt x="2461082" y="0"/>
                  </a:moveTo>
                  <a:lnTo>
                    <a:pt x="2403932" y="0"/>
                  </a:lnTo>
                  <a:lnTo>
                    <a:pt x="2403932" y="19050"/>
                  </a:lnTo>
                  <a:lnTo>
                    <a:pt x="2461082" y="19050"/>
                  </a:lnTo>
                  <a:lnTo>
                    <a:pt x="2461082" y="0"/>
                  </a:lnTo>
                  <a:close/>
                </a:path>
                <a:path w="4267200" h="1876425">
                  <a:moveTo>
                    <a:pt x="2534272" y="1857375"/>
                  </a:moveTo>
                  <a:lnTo>
                    <a:pt x="2477122" y="1857375"/>
                  </a:lnTo>
                  <a:lnTo>
                    <a:pt x="2477122" y="1876425"/>
                  </a:lnTo>
                  <a:lnTo>
                    <a:pt x="2534272" y="1876425"/>
                  </a:lnTo>
                  <a:lnTo>
                    <a:pt x="2534272" y="1857375"/>
                  </a:lnTo>
                  <a:close/>
                </a:path>
                <a:path w="4267200" h="1876425">
                  <a:moveTo>
                    <a:pt x="2556484" y="0"/>
                  </a:moveTo>
                  <a:lnTo>
                    <a:pt x="2499334" y="0"/>
                  </a:lnTo>
                  <a:lnTo>
                    <a:pt x="2499334" y="19050"/>
                  </a:lnTo>
                  <a:lnTo>
                    <a:pt x="2556484" y="19050"/>
                  </a:lnTo>
                  <a:lnTo>
                    <a:pt x="2556484" y="0"/>
                  </a:lnTo>
                  <a:close/>
                </a:path>
                <a:path w="4267200" h="1876425">
                  <a:moveTo>
                    <a:pt x="2629674" y="1857375"/>
                  </a:moveTo>
                  <a:lnTo>
                    <a:pt x="2572524" y="1857375"/>
                  </a:lnTo>
                  <a:lnTo>
                    <a:pt x="2572524" y="1876425"/>
                  </a:lnTo>
                  <a:lnTo>
                    <a:pt x="2629674" y="1876425"/>
                  </a:lnTo>
                  <a:lnTo>
                    <a:pt x="2629674" y="1857375"/>
                  </a:lnTo>
                  <a:close/>
                </a:path>
                <a:path w="4267200" h="1876425">
                  <a:moveTo>
                    <a:pt x="2651887" y="0"/>
                  </a:moveTo>
                  <a:lnTo>
                    <a:pt x="2594737" y="0"/>
                  </a:lnTo>
                  <a:lnTo>
                    <a:pt x="2594737" y="19050"/>
                  </a:lnTo>
                  <a:lnTo>
                    <a:pt x="2651887" y="19050"/>
                  </a:lnTo>
                  <a:lnTo>
                    <a:pt x="2651887" y="0"/>
                  </a:lnTo>
                  <a:close/>
                </a:path>
                <a:path w="4267200" h="1876425">
                  <a:moveTo>
                    <a:pt x="2725077" y="1857375"/>
                  </a:moveTo>
                  <a:lnTo>
                    <a:pt x="2667927" y="1857375"/>
                  </a:lnTo>
                  <a:lnTo>
                    <a:pt x="2667927" y="1876425"/>
                  </a:lnTo>
                  <a:lnTo>
                    <a:pt x="2725077" y="1876425"/>
                  </a:lnTo>
                  <a:lnTo>
                    <a:pt x="2725077" y="1857375"/>
                  </a:lnTo>
                  <a:close/>
                </a:path>
                <a:path w="4267200" h="1876425">
                  <a:moveTo>
                    <a:pt x="2747289" y="0"/>
                  </a:moveTo>
                  <a:lnTo>
                    <a:pt x="2690139" y="0"/>
                  </a:lnTo>
                  <a:lnTo>
                    <a:pt x="2690139" y="19050"/>
                  </a:lnTo>
                  <a:lnTo>
                    <a:pt x="2747289" y="19050"/>
                  </a:lnTo>
                  <a:lnTo>
                    <a:pt x="2747289" y="0"/>
                  </a:lnTo>
                  <a:close/>
                </a:path>
                <a:path w="4267200" h="1876425">
                  <a:moveTo>
                    <a:pt x="2820479" y="1857375"/>
                  </a:moveTo>
                  <a:lnTo>
                    <a:pt x="2763329" y="1857375"/>
                  </a:lnTo>
                  <a:lnTo>
                    <a:pt x="2763329" y="1876425"/>
                  </a:lnTo>
                  <a:lnTo>
                    <a:pt x="2820479" y="1876425"/>
                  </a:lnTo>
                  <a:lnTo>
                    <a:pt x="2820479" y="1857375"/>
                  </a:lnTo>
                  <a:close/>
                </a:path>
                <a:path w="4267200" h="1876425">
                  <a:moveTo>
                    <a:pt x="2842691" y="0"/>
                  </a:moveTo>
                  <a:lnTo>
                    <a:pt x="2785541" y="0"/>
                  </a:lnTo>
                  <a:lnTo>
                    <a:pt x="2785541" y="19050"/>
                  </a:lnTo>
                  <a:lnTo>
                    <a:pt x="2842691" y="19050"/>
                  </a:lnTo>
                  <a:lnTo>
                    <a:pt x="2842691" y="0"/>
                  </a:lnTo>
                  <a:close/>
                </a:path>
                <a:path w="4267200" h="1876425">
                  <a:moveTo>
                    <a:pt x="2915882" y="1857375"/>
                  </a:moveTo>
                  <a:lnTo>
                    <a:pt x="2858732" y="1857375"/>
                  </a:lnTo>
                  <a:lnTo>
                    <a:pt x="2858732" y="1876425"/>
                  </a:lnTo>
                  <a:lnTo>
                    <a:pt x="2915882" y="1876425"/>
                  </a:lnTo>
                  <a:lnTo>
                    <a:pt x="2915882" y="1857375"/>
                  </a:lnTo>
                  <a:close/>
                </a:path>
                <a:path w="4267200" h="1876425">
                  <a:moveTo>
                    <a:pt x="2938094" y="0"/>
                  </a:moveTo>
                  <a:lnTo>
                    <a:pt x="2880944" y="0"/>
                  </a:lnTo>
                  <a:lnTo>
                    <a:pt x="2880944" y="19050"/>
                  </a:lnTo>
                  <a:lnTo>
                    <a:pt x="2938094" y="19050"/>
                  </a:lnTo>
                  <a:lnTo>
                    <a:pt x="2938094" y="0"/>
                  </a:lnTo>
                  <a:close/>
                </a:path>
                <a:path w="4267200" h="1876425">
                  <a:moveTo>
                    <a:pt x="3011284" y="1857375"/>
                  </a:moveTo>
                  <a:lnTo>
                    <a:pt x="2954134" y="1857375"/>
                  </a:lnTo>
                  <a:lnTo>
                    <a:pt x="2954134" y="1876425"/>
                  </a:lnTo>
                  <a:lnTo>
                    <a:pt x="3011284" y="1876425"/>
                  </a:lnTo>
                  <a:lnTo>
                    <a:pt x="3011284" y="1857375"/>
                  </a:lnTo>
                  <a:close/>
                </a:path>
                <a:path w="4267200" h="1876425">
                  <a:moveTo>
                    <a:pt x="3033496" y="0"/>
                  </a:moveTo>
                  <a:lnTo>
                    <a:pt x="2976346" y="0"/>
                  </a:lnTo>
                  <a:lnTo>
                    <a:pt x="2976346" y="19050"/>
                  </a:lnTo>
                  <a:lnTo>
                    <a:pt x="3033496" y="19050"/>
                  </a:lnTo>
                  <a:lnTo>
                    <a:pt x="3033496" y="0"/>
                  </a:lnTo>
                  <a:close/>
                </a:path>
                <a:path w="4267200" h="1876425">
                  <a:moveTo>
                    <a:pt x="3106686" y="1857375"/>
                  </a:moveTo>
                  <a:lnTo>
                    <a:pt x="3049536" y="1857375"/>
                  </a:lnTo>
                  <a:lnTo>
                    <a:pt x="3049536" y="1876425"/>
                  </a:lnTo>
                  <a:lnTo>
                    <a:pt x="3106686" y="1876425"/>
                  </a:lnTo>
                  <a:lnTo>
                    <a:pt x="3106686" y="1857375"/>
                  </a:lnTo>
                  <a:close/>
                </a:path>
                <a:path w="4267200" h="1876425">
                  <a:moveTo>
                    <a:pt x="3128886" y="0"/>
                  </a:moveTo>
                  <a:lnTo>
                    <a:pt x="3071736" y="0"/>
                  </a:lnTo>
                  <a:lnTo>
                    <a:pt x="3071736" y="19050"/>
                  </a:lnTo>
                  <a:lnTo>
                    <a:pt x="3128886" y="19050"/>
                  </a:lnTo>
                  <a:lnTo>
                    <a:pt x="3128886" y="0"/>
                  </a:lnTo>
                  <a:close/>
                </a:path>
                <a:path w="4267200" h="1876425">
                  <a:moveTo>
                    <a:pt x="3202089" y="1857375"/>
                  </a:moveTo>
                  <a:lnTo>
                    <a:pt x="3144939" y="1857375"/>
                  </a:lnTo>
                  <a:lnTo>
                    <a:pt x="3144939" y="1876425"/>
                  </a:lnTo>
                  <a:lnTo>
                    <a:pt x="3202089" y="1876425"/>
                  </a:lnTo>
                  <a:lnTo>
                    <a:pt x="3202089" y="1857375"/>
                  </a:lnTo>
                  <a:close/>
                </a:path>
                <a:path w="4267200" h="1876425">
                  <a:moveTo>
                    <a:pt x="3224288" y="0"/>
                  </a:moveTo>
                  <a:lnTo>
                    <a:pt x="3167138" y="0"/>
                  </a:lnTo>
                  <a:lnTo>
                    <a:pt x="3167138" y="19050"/>
                  </a:lnTo>
                  <a:lnTo>
                    <a:pt x="3224288" y="19050"/>
                  </a:lnTo>
                  <a:lnTo>
                    <a:pt x="3224288" y="0"/>
                  </a:lnTo>
                  <a:close/>
                </a:path>
                <a:path w="4267200" h="1876425">
                  <a:moveTo>
                    <a:pt x="3297491" y="1857375"/>
                  </a:moveTo>
                  <a:lnTo>
                    <a:pt x="3240341" y="1857375"/>
                  </a:lnTo>
                  <a:lnTo>
                    <a:pt x="3240341" y="1876425"/>
                  </a:lnTo>
                  <a:lnTo>
                    <a:pt x="3297491" y="1876425"/>
                  </a:lnTo>
                  <a:lnTo>
                    <a:pt x="3297491" y="1857375"/>
                  </a:lnTo>
                  <a:close/>
                </a:path>
                <a:path w="4267200" h="1876425">
                  <a:moveTo>
                    <a:pt x="3319691" y="0"/>
                  </a:moveTo>
                  <a:lnTo>
                    <a:pt x="3262541" y="0"/>
                  </a:lnTo>
                  <a:lnTo>
                    <a:pt x="3262541" y="19050"/>
                  </a:lnTo>
                  <a:lnTo>
                    <a:pt x="3319691" y="19050"/>
                  </a:lnTo>
                  <a:lnTo>
                    <a:pt x="3319691" y="0"/>
                  </a:lnTo>
                  <a:close/>
                </a:path>
                <a:path w="4267200" h="1876425">
                  <a:moveTo>
                    <a:pt x="3392881" y="1857375"/>
                  </a:moveTo>
                  <a:lnTo>
                    <a:pt x="3335731" y="1857375"/>
                  </a:lnTo>
                  <a:lnTo>
                    <a:pt x="3335731" y="1876425"/>
                  </a:lnTo>
                  <a:lnTo>
                    <a:pt x="3392881" y="1876425"/>
                  </a:lnTo>
                  <a:lnTo>
                    <a:pt x="3392881" y="1857375"/>
                  </a:lnTo>
                  <a:close/>
                </a:path>
                <a:path w="4267200" h="1876425">
                  <a:moveTo>
                    <a:pt x="3415093" y="0"/>
                  </a:moveTo>
                  <a:lnTo>
                    <a:pt x="3357943" y="0"/>
                  </a:lnTo>
                  <a:lnTo>
                    <a:pt x="3357943" y="19050"/>
                  </a:lnTo>
                  <a:lnTo>
                    <a:pt x="3415093" y="19050"/>
                  </a:lnTo>
                  <a:lnTo>
                    <a:pt x="3415093" y="0"/>
                  </a:lnTo>
                  <a:close/>
                </a:path>
                <a:path w="4267200" h="1876425">
                  <a:moveTo>
                    <a:pt x="3488283" y="1857375"/>
                  </a:moveTo>
                  <a:lnTo>
                    <a:pt x="3431133" y="1857375"/>
                  </a:lnTo>
                  <a:lnTo>
                    <a:pt x="3431133" y="1876425"/>
                  </a:lnTo>
                  <a:lnTo>
                    <a:pt x="3488283" y="1876425"/>
                  </a:lnTo>
                  <a:lnTo>
                    <a:pt x="3488283" y="1857375"/>
                  </a:lnTo>
                  <a:close/>
                </a:path>
                <a:path w="4267200" h="1876425">
                  <a:moveTo>
                    <a:pt x="3510496" y="0"/>
                  </a:moveTo>
                  <a:lnTo>
                    <a:pt x="3453346" y="0"/>
                  </a:lnTo>
                  <a:lnTo>
                    <a:pt x="3453346" y="19050"/>
                  </a:lnTo>
                  <a:lnTo>
                    <a:pt x="3510496" y="19050"/>
                  </a:lnTo>
                  <a:lnTo>
                    <a:pt x="3510496" y="0"/>
                  </a:lnTo>
                  <a:close/>
                </a:path>
                <a:path w="4267200" h="1876425">
                  <a:moveTo>
                    <a:pt x="3583686" y="1857375"/>
                  </a:moveTo>
                  <a:lnTo>
                    <a:pt x="3526536" y="1857375"/>
                  </a:lnTo>
                  <a:lnTo>
                    <a:pt x="3526536" y="1876425"/>
                  </a:lnTo>
                  <a:lnTo>
                    <a:pt x="3583686" y="1876425"/>
                  </a:lnTo>
                  <a:lnTo>
                    <a:pt x="3583686" y="1857375"/>
                  </a:lnTo>
                  <a:close/>
                </a:path>
                <a:path w="4267200" h="1876425">
                  <a:moveTo>
                    <a:pt x="3605898" y="0"/>
                  </a:moveTo>
                  <a:lnTo>
                    <a:pt x="3548748" y="0"/>
                  </a:lnTo>
                  <a:lnTo>
                    <a:pt x="3548748" y="19050"/>
                  </a:lnTo>
                  <a:lnTo>
                    <a:pt x="3605898" y="19050"/>
                  </a:lnTo>
                  <a:lnTo>
                    <a:pt x="3605898" y="0"/>
                  </a:lnTo>
                  <a:close/>
                </a:path>
                <a:path w="4267200" h="1876425">
                  <a:moveTo>
                    <a:pt x="3679088" y="1857375"/>
                  </a:moveTo>
                  <a:lnTo>
                    <a:pt x="3621938" y="1857375"/>
                  </a:lnTo>
                  <a:lnTo>
                    <a:pt x="3621938" y="1876425"/>
                  </a:lnTo>
                  <a:lnTo>
                    <a:pt x="3679088" y="1876425"/>
                  </a:lnTo>
                  <a:lnTo>
                    <a:pt x="3679088" y="1857375"/>
                  </a:lnTo>
                  <a:close/>
                </a:path>
                <a:path w="4267200" h="1876425">
                  <a:moveTo>
                    <a:pt x="3701300" y="0"/>
                  </a:moveTo>
                  <a:lnTo>
                    <a:pt x="3644150" y="0"/>
                  </a:lnTo>
                  <a:lnTo>
                    <a:pt x="3644150" y="19050"/>
                  </a:lnTo>
                  <a:lnTo>
                    <a:pt x="3701300" y="19050"/>
                  </a:lnTo>
                  <a:lnTo>
                    <a:pt x="3701300" y="0"/>
                  </a:lnTo>
                  <a:close/>
                </a:path>
                <a:path w="4267200" h="1876425">
                  <a:moveTo>
                    <a:pt x="3774490" y="1857375"/>
                  </a:moveTo>
                  <a:lnTo>
                    <a:pt x="3717340" y="1857375"/>
                  </a:lnTo>
                  <a:lnTo>
                    <a:pt x="3717340" y="1876425"/>
                  </a:lnTo>
                  <a:lnTo>
                    <a:pt x="3774490" y="1876425"/>
                  </a:lnTo>
                  <a:lnTo>
                    <a:pt x="3774490" y="1857375"/>
                  </a:lnTo>
                  <a:close/>
                </a:path>
                <a:path w="4267200" h="1876425">
                  <a:moveTo>
                    <a:pt x="3796703" y="0"/>
                  </a:moveTo>
                  <a:lnTo>
                    <a:pt x="3739553" y="0"/>
                  </a:lnTo>
                  <a:lnTo>
                    <a:pt x="3739553" y="19050"/>
                  </a:lnTo>
                  <a:lnTo>
                    <a:pt x="3796703" y="19050"/>
                  </a:lnTo>
                  <a:lnTo>
                    <a:pt x="3796703" y="0"/>
                  </a:lnTo>
                  <a:close/>
                </a:path>
                <a:path w="4267200" h="1876425">
                  <a:moveTo>
                    <a:pt x="3869893" y="1857375"/>
                  </a:moveTo>
                  <a:lnTo>
                    <a:pt x="3812743" y="1857375"/>
                  </a:lnTo>
                  <a:lnTo>
                    <a:pt x="3812743" y="1876425"/>
                  </a:lnTo>
                  <a:lnTo>
                    <a:pt x="3869893" y="1876425"/>
                  </a:lnTo>
                  <a:lnTo>
                    <a:pt x="3869893" y="1857375"/>
                  </a:lnTo>
                  <a:close/>
                </a:path>
                <a:path w="4267200" h="1876425">
                  <a:moveTo>
                    <a:pt x="3892105" y="0"/>
                  </a:moveTo>
                  <a:lnTo>
                    <a:pt x="3834955" y="0"/>
                  </a:lnTo>
                  <a:lnTo>
                    <a:pt x="3834955" y="19050"/>
                  </a:lnTo>
                  <a:lnTo>
                    <a:pt x="3892105" y="19050"/>
                  </a:lnTo>
                  <a:lnTo>
                    <a:pt x="3892105" y="0"/>
                  </a:lnTo>
                  <a:close/>
                </a:path>
                <a:path w="4267200" h="1876425">
                  <a:moveTo>
                    <a:pt x="3965295" y="1857375"/>
                  </a:moveTo>
                  <a:lnTo>
                    <a:pt x="3908145" y="1857375"/>
                  </a:lnTo>
                  <a:lnTo>
                    <a:pt x="3908145" y="1876425"/>
                  </a:lnTo>
                  <a:lnTo>
                    <a:pt x="3965295" y="1876425"/>
                  </a:lnTo>
                  <a:lnTo>
                    <a:pt x="3965295" y="1857375"/>
                  </a:lnTo>
                  <a:close/>
                </a:path>
                <a:path w="4267200" h="1876425">
                  <a:moveTo>
                    <a:pt x="3987508" y="0"/>
                  </a:moveTo>
                  <a:lnTo>
                    <a:pt x="3930358" y="0"/>
                  </a:lnTo>
                  <a:lnTo>
                    <a:pt x="3930358" y="19050"/>
                  </a:lnTo>
                  <a:lnTo>
                    <a:pt x="3987508" y="19050"/>
                  </a:lnTo>
                  <a:lnTo>
                    <a:pt x="3987508" y="0"/>
                  </a:lnTo>
                  <a:close/>
                </a:path>
                <a:path w="4267200" h="1876425">
                  <a:moveTo>
                    <a:pt x="4060698" y="1857375"/>
                  </a:moveTo>
                  <a:lnTo>
                    <a:pt x="4003548" y="1857375"/>
                  </a:lnTo>
                  <a:lnTo>
                    <a:pt x="4003548" y="1876425"/>
                  </a:lnTo>
                  <a:lnTo>
                    <a:pt x="4060698" y="1876425"/>
                  </a:lnTo>
                  <a:lnTo>
                    <a:pt x="4060698" y="1857375"/>
                  </a:lnTo>
                  <a:close/>
                </a:path>
                <a:path w="4267200" h="1876425">
                  <a:moveTo>
                    <a:pt x="4082897" y="0"/>
                  </a:moveTo>
                  <a:lnTo>
                    <a:pt x="4025747" y="0"/>
                  </a:lnTo>
                  <a:lnTo>
                    <a:pt x="4025747" y="19050"/>
                  </a:lnTo>
                  <a:lnTo>
                    <a:pt x="4082897" y="19050"/>
                  </a:lnTo>
                  <a:lnTo>
                    <a:pt x="4082897" y="0"/>
                  </a:lnTo>
                  <a:close/>
                </a:path>
                <a:path w="4267200" h="1876425">
                  <a:moveTo>
                    <a:pt x="4156202" y="1876259"/>
                  </a:moveTo>
                  <a:lnTo>
                    <a:pt x="4155656" y="1857235"/>
                  </a:lnTo>
                  <a:lnTo>
                    <a:pt x="4152900" y="1857375"/>
                  </a:lnTo>
                  <a:lnTo>
                    <a:pt x="4098950" y="1857375"/>
                  </a:lnTo>
                  <a:lnTo>
                    <a:pt x="4098950" y="1876425"/>
                  </a:lnTo>
                  <a:lnTo>
                    <a:pt x="4152900" y="1876425"/>
                  </a:lnTo>
                  <a:lnTo>
                    <a:pt x="4156202" y="1876259"/>
                  </a:lnTo>
                  <a:close/>
                </a:path>
                <a:path w="4267200" h="1876425">
                  <a:moveTo>
                    <a:pt x="4179925" y="3352"/>
                  </a:moveTo>
                  <a:lnTo>
                    <a:pt x="4175214" y="2171"/>
                  </a:lnTo>
                  <a:lnTo>
                    <a:pt x="4164165" y="533"/>
                  </a:lnTo>
                  <a:lnTo>
                    <a:pt x="4152900" y="0"/>
                  </a:lnTo>
                  <a:lnTo>
                    <a:pt x="4121150" y="0"/>
                  </a:lnTo>
                  <a:lnTo>
                    <a:pt x="4121150" y="19050"/>
                  </a:lnTo>
                  <a:lnTo>
                    <a:pt x="4152900" y="19050"/>
                  </a:lnTo>
                  <a:lnTo>
                    <a:pt x="4162285" y="19494"/>
                  </a:lnTo>
                  <a:lnTo>
                    <a:pt x="4171492" y="20853"/>
                  </a:lnTo>
                  <a:lnTo>
                    <a:pt x="4175429" y="21844"/>
                  </a:lnTo>
                  <a:lnTo>
                    <a:pt x="4179925" y="3352"/>
                  </a:lnTo>
                  <a:close/>
                </a:path>
                <a:path w="4267200" h="1876425">
                  <a:moveTo>
                    <a:pt x="4245737" y="1828634"/>
                  </a:moveTo>
                  <a:lnTo>
                    <a:pt x="4230268" y="1817547"/>
                  </a:lnTo>
                  <a:lnTo>
                    <a:pt x="4226572" y="1822513"/>
                  </a:lnTo>
                  <a:lnTo>
                    <a:pt x="4220261" y="1829473"/>
                  </a:lnTo>
                  <a:lnTo>
                    <a:pt x="4213301" y="1835785"/>
                  </a:lnTo>
                  <a:lnTo>
                    <a:pt x="4205833" y="1841334"/>
                  </a:lnTo>
                  <a:lnTo>
                    <a:pt x="4197845" y="1846110"/>
                  </a:lnTo>
                  <a:lnTo>
                    <a:pt x="4189755" y="1849932"/>
                  </a:lnTo>
                  <a:lnTo>
                    <a:pt x="4197134" y="1867484"/>
                  </a:lnTo>
                  <a:lnTo>
                    <a:pt x="4233723" y="1842935"/>
                  </a:lnTo>
                  <a:lnTo>
                    <a:pt x="4241304" y="1834591"/>
                  </a:lnTo>
                  <a:lnTo>
                    <a:pt x="4245737" y="1828634"/>
                  </a:lnTo>
                  <a:close/>
                </a:path>
                <a:path w="4267200" h="1876425">
                  <a:moveTo>
                    <a:pt x="4257687" y="68834"/>
                  </a:moveTo>
                  <a:lnTo>
                    <a:pt x="4233723" y="33477"/>
                  </a:lnTo>
                  <a:lnTo>
                    <a:pt x="4218279" y="20624"/>
                  </a:lnTo>
                  <a:lnTo>
                    <a:pt x="4207383" y="36233"/>
                  </a:lnTo>
                  <a:lnTo>
                    <a:pt x="4213301" y="40627"/>
                  </a:lnTo>
                  <a:lnTo>
                    <a:pt x="4220261" y="46939"/>
                  </a:lnTo>
                  <a:lnTo>
                    <a:pt x="4226572" y="53898"/>
                  </a:lnTo>
                  <a:lnTo>
                    <a:pt x="4232122" y="61366"/>
                  </a:lnTo>
                  <a:lnTo>
                    <a:pt x="4236898" y="69342"/>
                  </a:lnTo>
                  <a:lnTo>
                    <a:pt x="4240225" y="76403"/>
                  </a:lnTo>
                  <a:lnTo>
                    <a:pt x="4257687" y="68834"/>
                  </a:lnTo>
                  <a:close/>
                </a:path>
                <a:path w="4267200" h="1876425">
                  <a:moveTo>
                    <a:pt x="4267200" y="1731645"/>
                  </a:moveTo>
                  <a:lnTo>
                    <a:pt x="4248150" y="1731645"/>
                  </a:lnTo>
                  <a:lnTo>
                    <a:pt x="4248150" y="1762125"/>
                  </a:lnTo>
                  <a:lnTo>
                    <a:pt x="4247705" y="1771497"/>
                  </a:lnTo>
                  <a:lnTo>
                    <a:pt x="4246346" y="1780705"/>
                  </a:lnTo>
                  <a:lnTo>
                    <a:pt x="4245064" y="1785797"/>
                  </a:lnTo>
                  <a:lnTo>
                    <a:pt x="4263491" y="1790534"/>
                  </a:lnTo>
                  <a:lnTo>
                    <a:pt x="4265028" y="1784426"/>
                  </a:lnTo>
                  <a:lnTo>
                    <a:pt x="4266666" y="1773377"/>
                  </a:lnTo>
                  <a:lnTo>
                    <a:pt x="4266755" y="1771497"/>
                  </a:lnTo>
                  <a:lnTo>
                    <a:pt x="4267200" y="1762125"/>
                  </a:lnTo>
                  <a:lnTo>
                    <a:pt x="4267200" y="1731645"/>
                  </a:lnTo>
                  <a:close/>
                </a:path>
                <a:path w="4267200" h="1876425">
                  <a:moveTo>
                    <a:pt x="4267200" y="1636242"/>
                  </a:moveTo>
                  <a:lnTo>
                    <a:pt x="4248150" y="1636242"/>
                  </a:lnTo>
                  <a:lnTo>
                    <a:pt x="4248150" y="1693392"/>
                  </a:lnTo>
                  <a:lnTo>
                    <a:pt x="4267200" y="1693392"/>
                  </a:lnTo>
                  <a:lnTo>
                    <a:pt x="4267200" y="1636242"/>
                  </a:lnTo>
                  <a:close/>
                </a:path>
                <a:path w="4267200" h="1876425">
                  <a:moveTo>
                    <a:pt x="4267200" y="1540840"/>
                  </a:moveTo>
                  <a:lnTo>
                    <a:pt x="4248150" y="1540840"/>
                  </a:lnTo>
                  <a:lnTo>
                    <a:pt x="4248150" y="1597990"/>
                  </a:lnTo>
                  <a:lnTo>
                    <a:pt x="4267200" y="1597990"/>
                  </a:lnTo>
                  <a:lnTo>
                    <a:pt x="4267200" y="1540840"/>
                  </a:lnTo>
                  <a:close/>
                </a:path>
                <a:path w="4267200" h="1876425">
                  <a:moveTo>
                    <a:pt x="4267200" y="1445437"/>
                  </a:moveTo>
                  <a:lnTo>
                    <a:pt x="4248150" y="1445437"/>
                  </a:lnTo>
                  <a:lnTo>
                    <a:pt x="4248150" y="1502587"/>
                  </a:lnTo>
                  <a:lnTo>
                    <a:pt x="4267200" y="1502587"/>
                  </a:lnTo>
                  <a:lnTo>
                    <a:pt x="4267200" y="1445437"/>
                  </a:lnTo>
                  <a:close/>
                </a:path>
                <a:path w="4267200" h="1876425">
                  <a:moveTo>
                    <a:pt x="4267200" y="1350035"/>
                  </a:moveTo>
                  <a:lnTo>
                    <a:pt x="4248150" y="1350035"/>
                  </a:lnTo>
                  <a:lnTo>
                    <a:pt x="4248150" y="1407185"/>
                  </a:lnTo>
                  <a:lnTo>
                    <a:pt x="4267200" y="1407185"/>
                  </a:lnTo>
                  <a:lnTo>
                    <a:pt x="4267200" y="1350035"/>
                  </a:lnTo>
                  <a:close/>
                </a:path>
                <a:path w="4267200" h="1876425">
                  <a:moveTo>
                    <a:pt x="4267200" y="1254645"/>
                  </a:moveTo>
                  <a:lnTo>
                    <a:pt x="4248150" y="1254645"/>
                  </a:lnTo>
                  <a:lnTo>
                    <a:pt x="4248150" y="1311795"/>
                  </a:lnTo>
                  <a:lnTo>
                    <a:pt x="4267200" y="1311795"/>
                  </a:lnTo>
                  <a:lnTo>
                    <a:pt x="4267200" y="1254645"/>
                  </a:lnTo>
                  <a:close/>
                </a:path>
                <a:path w="4267200" h="1876425">
                  <a:moveTo>
                    <a:pt x="4267200" y="1159243"/>
                  </a:moveTo>
                  <a:lnTo>
                    <a:pt x="4248150" y="1159243"/>
                  </a:lnTo>
                  <a:lnTo>
                    <a:pt x="4248150" y="1216393"/>
                  </a:lnTo>
                  <a:lnTo>
                    <a:pt x="4267200" y="1216393"/>
                  </a:lnTo>
                  <a:lnTo>
                    <a:pt x="4267200" y="1159243"/>
                  </a:lnTo>
                  <a:close/>
                </a:path>
                <a:path w="4267200" h="1876425">
                  <a:moveTo>
                    <a:pt x="4267200" y="1063840"/>
                  </a:moveTo>
                  <a:lnTo>
                    <a:pt x="4248150" y="1063840"/>
                  </a:lnTo>
                  <a:lnTo>
                    <a:pt x="4248150" y="1120990"/>
                  </a:lnTo>
                  <a:lnTo>
                    <a:pt x="4267200" y="1120990"/>
                  </a:lnTo>
                  <a:lnTo>
                    <a:pt x="4267200" y="1063840"/>
                  </a:lnTo>
                  <a:close/>
                </a:path>
                <a:path w="4267200" h="1876425">
                  <a:moveTo>
                    <a:pt x="4267200" y="968438"/>
                  </a:moveTo>
                  <a:lnTo>
                    <a:pt x="4248150" y="968438"/>
                  </a:lnTo>
                  <a:lnTo>
                    <a:pt x="4248150" y="1025588"/>
                  </a:lnTo>
                  <a:lnTo>
                    <a:pt x="4267200" y="1025588"/>
                  </a:lnTo>
                  <a:lnTo>
                    <a:pt x="4267200" y="968438"/>
                  </a:lnTo>
                  <a:close/>
                </a:path>
                <a:path w="4267200" h="1876425">
                  <a:moveTo>
                    <a:pt x="4267200" y="873036"/>
                  </a:moveTo>
                  <a:lnTo>
                    <a:pt x="4248150" y="873036"/>
                  </a:lnTo>
                  <a:lnTo>
                    <a:pt x="4248150" y="930186"/>
                  </a:lnTo>
                  <a:lnTo>
                    <a:pt x="4267200" y="930186"/>
                  </a:lnTo>
                  <a:lnTo>
                    <a:pt x="4267200" y="873036"/>
                  </a:lnTo>
                  <a:close/>
                </a:path>
                <a:path w="4267200" h="1876425">
                  <a:moveTo>
                    <a:pt x="4267200" y="777633"/>
                  </a:moveTo>
                  <a:lnTo>
                    <a:pt x="4248150" y="777633"/>
                  </a:lnTo>
                  <a:lnTo>
                    <a:pt x="4248150" y="834783"/>
                  </a:lnTo>
                  <a:lnTo>
                    <a:pt x="4267200" y="834783"/>
                  </a:lnTo>
                  <a:lnTo>
                    <a:pt x="4267200" y="777633"/>
                  </a:lnTo>
                  <a:close/>
                </a:path>
                <a:path w="4267200" h="1876425">
                  <a:moveTo>
                    <a:pt x="4267200" y="682231"/>
                  </a:moveTo>
                  <a:lnTo>
                    <a:pt x="4248150" y="682231"/>
                  </a:lnTo>
                  <a:lnTo>
                    <a:pt x="4248150" y="739381"/>
                  </a:lnTo>
                  <a:lnTo>
                    <a:pt x="4267200" y="739381"/>
                  </a:lnTo>
                  <a:lnTo>
                    <a:pt x="4267200" y="682231"/>
                  </a:lnTo>
                  <a:close/>
                </a:path>
                <a:path w="4267200" h="1876425">
                  <a:moveTo>
                    <a:pt x="4267200" y="586828"/>
                  </a:moveTo>
                  <a:lnTo>
                    <a:pt x="4248150" y="586828"/>
                  </a:lnTo>
                  <a:lnTo>
                    <a:pt x="4248150" y="643978"/>
                  </a:lnTo>
                  <a:lnTo>
                    <a:pt x="4267200" y="643978"/>
                  </a:lnTo>
                  <a:lnTo>
                    <a:pt x="4267200" y="586828"/>
                  </a:lnTo>
                  <a:close/>
                </a:path>
                <a:path w="4267200" h="1876425">
                  <a:moveTo>
                    <a:pt x="4267200" y="491426"/>
                  </a:moveTo>
                  <a:lnTo>
                    <a:pt x="4248150" y="491426"/>
                  </a:lnTo>
                  <a:lnTo>
                    <a:pt x="4248150" y="548576"/>
                  </a:lnTo>
                  <a:lnTo>
                    <a:pt x="4267200" y="548576"/>
                  </a:lnTo>
                  <a:lnTo>
                    <a:pt x="4267200" y="491426"/>
                  </a:lnTo>
                  <a:close/>
                </a:path>
                <a:path w="4267200" h="1876425">
                  <a:moveTo>
                    <a:pt x="4267200" y="396024"/>
                  </a:moveTo>
                  <a:lnTo>
                    <a:pt x="4248150" y="396024"/>
                  </a:lnTo>
                  <a:lnTo>
                    <a:pt x="4248150" y="453174"/>
                  </a:lnTo>
                  <a:lnTo>
                    <a:pt x="4267200" y="453174"/>
                  </a:lnTo>
                  <a:lnTo>
                    <a:pt x="4267200" y="396024"/>
                  </a:lnTo>
                  <a:close/>
                </a:path>
                <a:path w="4267200" h="1876425">
                  <a:moveTo>
                    <a:pt x="4267200" y="300634"/>
                  </a:moveTo>
                  <a:lnTo>
                    <a:pt x="4248150" y="300634"/>
                  </a:lnTo>
                  <a:lnTo>
                    <a:pt x="4248150" y="357784"/>
                  </a:lnTo>
                  <a:lnTo>
                    <a:pt x="4267200" y="357784"/>
                  </a:lnTo>
                  <a:lnTo>
                    <a:pt x="4267200" y="300634"/>
                  </a:lnTo>
                  <a:close/>
                </a:path>
                <a:path w="4267200" h="1876425">
                  <a:moveTo>
                    <a:pt x="4267200" y="205232"/>
                  </a:moveTo>
                  <a:lnTo>
                    <a:pt x="4248150" y="205232"/>
                  </a:lnTo>
                  <a:lnTo>
                    <a:pt x="4248150" y="262382"/>
                  </a:lnTo>
                  <a:lnTo>
                    <a:pt x="4267200" y="262382"/>
                  </a:lnTo>
                  <a:lnTo>
                    <a:pt x="4267200" y="205232"/>
                  </a:lnTo>
                  <a:close/>
                </a:path>
                <a:path w="4267200" h="1876425">
                  <a:moveTo>
                    <a:pt x="4267200" y="114300"/>
                  </a:moveTo>
                  <a:lnTo>
                    <a:pt x="4266984" y="109664"/>
                  </a:lnTo>
                  <a:lnTo>
                    <a:pt x="4247972" y="110439"/>
                  </a:lnTo>
                  <a:lnTo>
                    <a:pt x="4248150" y="114300"/>
                  </a:lnTo>
                  <a:lnTo>
                    <a:pt x="4248150" y="166979"/>
                  </a:lnTo>
                  <a:lnTo>
                    <a:pt x="4267200" y="166979"/>
                  </a:lnTo>
                  <a:lnTo>
                    <a:pt x="4267200" y="114300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38862" y="4291012"/>
              <a:ext cx="3762375" cy="838200"/>
            </a:xfrm>
            <a:custGeom>
              <a:avLst/>
              <a:gdLst/>
              <a:ahLst/>
              <a:cxnLst/>
              <a:rect l="l" t="t" r="r" b="b"/>
              <a:pathLst>
                <a:path w="3762375" h="838200">
                  <a:moveTo>
                    <a:pt x="3695627" y="838199"/>
                  </a:moveTo>
                  <a:lnTo>
                    <a:pt x="66746" y="838199"/>
                  </a:lnTo>
                  <a:lnTo>
                    <a:pt x="62100" y="837741"/>
                  </a:lnTo>
                  <a:lnTo>
                    <a:pt x="24239" y="820592"/>
                  </a:lnTo>
                  <a:lnTo>
                    <a:pt x="2287" y="785299"/>
                  </a:lnTo>
                  <a:lnTo>
                    <a:pt x="0" y="766762"/>
                  </a:lnTo>
                  <a:lnTo>
                    <a:pt x="0" y="66746"/>
                  </a:lnTo>
                  <a:lnTo>
                    <a:pt x="14645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3695627" y="0"/>
                  </a:lnTo>
                  <a:lnTo>
                    <a:pt x="3734525" y="14645"/>
                  </a:lnTo>
                  <a:lnTo>
                    <a:pt x="3758729" y="48432"/>
                  </a:lnTo>
                  <a:lnTo>
                    <a:pt x="3762373" y="66746"/>
                  </a:lnTo>
                  <a:lnTo>
                    <a:pt x="3762373" y="771452"/>
                  </a:lnTo>
                  <a:lnTo>
                    <a:pt x="3747727" y="810351"/>
                  </a:lnTo>
                  <a:lnTo>
                    <a:pt x="3713940" y="834555"/>
                  </a:lnTo>
                  <a:lnTo>
                    <a:pt x="3695627" y="838199"/>
                  </a:lnTo>
                  <a:close/>
                </a:path>
              </a:pathLst>
            </a:custGeom>
            <a:solidFill>
              <a:srgbClr val="0E172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38862" y="4291012"/>
              <a:ext cx="3762375" cy="838200"/>
            </a:xfrm>
            <a:custGeom>
              <a:avLst/>
              <a:gdLst/>
              <a:ahLst/>
              <a:cxnLst/>
              <a:rect l="l" t="t" r="r" b="b"/>
              <a:pathLst>
                <a:path w="3762375" h="838200">
                  <a:moveTo>
                    <a:pt x="0" y="76676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14645" y="27848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3690937" y="0"/>
                  </a:lnTo>
                  <a:lnTo>
                    <a:pt x="3695627" y="0"/>
                  </a:lnTo>
                  <a:lnTo>
                    <a:pt x="3700272" y="457"/>
                  </a:lnTo>
                  <a:lnTo>
                    <a:pt x="3738133" y="17606"/>
                  </a:lnTo>
                  <a:lnTo>
                    <a:pt x="3760085" y="52899"/>
                  </a:lnTo>
                  <a:lnTo>
                    <a:pt x="3762374" y="71437"/>
                  </a:lnTo>
                  <a:lnTo>
                    <a:pt x="3762374" y="766762"/>
                  </a:lnTo>
                  <a:lnTo>
                    <a:pt x="3750334" y="806450"/>
                  </a:lnTo>
                  <a:lnTo>
                    <a:pt x="3718273" y="832761"/>
                  </a:lnTo>
                  <a:lnTo>
                    <a:pt x="3690937" y="838199"/>
                  </a:lnTo>
                  <a:lnTo>
                    <a:pt x="71437" y="838199"/>
                  </a:lnTo>
                  <a:lnTo>
                    <a:pt x="31748" y="826159"/>
                  </a:lnTo>
                  <a:lnTo>
                    <a:pt x="20923" y="817276"/>
                  </a:lnTo>
                  <a:lnTo>
                    <a:pt x="17606" y="813959"/>
                  </a:lnTo>
                  <a:lnTo>
                    <a:pt x="458" y="776098"/>
                  </a:lnTo>
                  <a:lnTo>
                    <a:pt x="0" y="771452"/>
                  </a:lnTo>
                  <a:lnTo>
                    <a:pt x="0" y="766762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36481" y="3787775"/>
              <a:ext cx="428625" cy="301625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6704806" y="3710940"/>
            <a:ext cx="1041400" cy="42989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b="1" dirty="0">
                <a:solidFill>
                  <a:srgbClr val="FFFFFF"/>
                </a:solidFill>
                <a:latin typeface="Segoe UI"/>
                <a:cs typeface="Segoe UI"/>
              </a:rPr>
              <a:t>Google</a:t>
            </a:r>
            <a:r>
              <a:rPr sz="1200" b="1" spc="-10" dirty="0">
                <a:solidFill>
                  <a:srgbClr val="FFFFFF"/>
                </a:solidFill>
                <a:latin typeface="Segoe UI"/>
                <a:cs typeface="Segoe UI"/>
              </a:rPr>
              <a:t> Server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900" dirty="0">
                <a:solidFill>
                  <a:srgbClr val="93C4FD"/>
                </a:solidFill>
                <a:latin typeface="Segoe UI"/>
                <a:cs typeface="Segoe UI"/>
              </a:rPr>
              <a:t>Backend</a:t>
            </a:r>
            <a:r>
              <a:rPr sz="900" spc="-35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3C4FD"/>
                </a:solidFill>
                <a:latin typeface="Segoe UI"/>
                <a:cs typeface="Segoe UI"/>
              </a:rPr>
              <a:t>Execution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260305" y="3844925"/>
            <a:ext cx="3651250" cy="1136650"/>
            <a:chOff x="6260305" y="3844925"/>
            <a:chExt cx="3651250" cy="1136650"/>
          </a:xfrm>
        </p:grpSpPr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26810" y="3844925"/>
              <a:ext cx="184150" cy="18732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60305" y="4641849"/>
              <a:ext cx="114300" cy="11747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60530" y="4648199"/>
              <a:ext cx="114300" cy="10477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60305" y="4876800"/>
              <a:ext cx="104775" cy="104775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6247605" y="4406900"/>
            <a:ext cx="1643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94A2B8"/>
                </a:solidFill>
                <a:latin typeface="Segoe UI"/>
                <a:cs typeface="Segoe UI"/>
              </a:rPr>
              <a:t>VIRTUAL</a:t>
            </a:r>
            <a:r>
              <a:rPr sz="750" b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b="1" dirty="0">
                <a:solidFill>
                  <a:srgbClr val="94A2B8"/>
                </a:solidFill>
                <a:latin typeface="Segoe UI"/>
                <a:cs typeface="Segoe UI"/>
              </a:rPr>
              <a:t>MACHINE</a:t>
            </a:r>
            <a:r>
              <a:rPr sz="750" b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b="1" dirty="0">
                <a:solidFill>
                  <a:srgbClr val="94A2B8"/>
                </a:solidFill>
                <a:latin typeface="Segoe UI"/>
                <a:cs typeface="Segoe UI"/>
              </a:rPr>
              <a:t>SPECS</a:t>
            </a:r>
            <a:r>
              <a:rPr sz="750" b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b="1" spc="-10" dirty="0">
                <a:solidFill>
                  <a:srgbClr val="94A2B8"/>
                </a:solidFill>
                <a:latin typeface="Segoe UI"/>
                <a:cs typeface="Segoe UI"/>
              </a:rPr>
              <a:t>(GRATIS):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92099" y="7341437"/>
            <a:ext cx="90551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WORKSHOP</a:t>
            </a:r>
            <a:r>
              <a:rPr sz="900" spc="-9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DASAR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3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6438105" y="4616450"/>
            <a:ext cx="5911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RAM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~12GB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238331" y="4616450"/>
            <a:ext cx="7169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Disk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~100GB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423818" y="4845050"/>
            <a:ext cx="14084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Python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3.10+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Installed</a:t>
            </a:r>
            <a:endParaRPr sz="9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765" cy="7553325"/>
          </a:xfrm>
          <a:custGeom>
            <a:avLst/>
            <a:gdLst/>
            <a:ahLst/>
            <a:cxnLst/>
            <a:rect l="l" t="t" r="r" b="b"/>
            <a:pathLst>
              <a:path w="10692765" h="7553325">
                <a:moveTo>
                  <a:pt x="10692383" y="7553324"/>
                </a:moveTo>
                <a:lnTo>
                  <a:pt x="0" y="7553324"/>
                </a:lnTo>
                <a:lnTo>
                  <a:pt x="0" y="0"/>
                </a:lnTo>
                <a:lnTo>
                  <a:pt x="10692383" y="0"/>
                </a:lnTo>
                <a:lnTo>
                  <a:pt x="10692383" y="7553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09650"/>
            <a:ext cx="10692765" cy="6229350"/>
            <a:chOff x="0" y="1009650"/>
            <a:chExt cx="10692765" cy="6229350"/>
          </a:xfrm>
        </p:grpSpPr>
        <p:sp>
          <p:nvSpPr>
            <p:cNvPr id="4" name="object 4"/>
            <p:cNvSpPr/>
            <p:nvPr/>
          </p:nvSpPr>
          <p:spPr>
            <a:xfrm>
              <a:off x="0" y="1009650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323" y="4745748"/>
              <a:ext cx="10655935" cy="1673860"/>
            </a:xfrm>
            <a:custGeom>
              <a:avLst/>
              <a:gdLst/>
              <a:ahLst/>
              <a:cxnLst/>
              <a:rect l="l" t="t" r="r" b="b"/>
              <a:pathLst>
                <a:path w="10655935" h="1673860">
                  <a:moveTo>
                    <a:pt x="10655808" y="0"/>
                  </a:moveTo>
                  <a:lnTo>
                    <a:pt x="10360914" y="0"/>
                  </a:lnTo>
                  <a:lnTo>
                    <a:pt x="10360914" y="207264"/>
                  </a:lnTo>
                  <a:lnTo>
                    <a:pt x="10360914" y="1083564"/>
                  </a:lnTo>
                  <a:lnTo>
                    <a:pt x="10352938" y="1123657"/>
                  </a:lnTo>
                  <a:lnTo>
                    <a:pt x="10330231" y="1157643"/>
                  </a:lnTo>
                  <a:lnTo>
                    <a:pt x="10296246" y="1180350"/>
                  </a:lnTo>
                  <a:lnTo>
                    <a:pt x="10256139" y="1188339"/>
                  </a:lnTo>
                  <a:lnTo>
                    <a:pt x="292989" y="1188339"/>
                  </a:lnTo>
                  <a:lnTo>
                    <a:pt x="292989" y="102489"/>
                  </a:lnTo>
                  <a:lnTo>
                    <a:pt x="10256139" y="102489"/>
                  </a:lnTo>
                  <a:lnTo>
                    <a:pt x="10296246" y="110464"/>
                  </a:lnTo>
                  <a:lnTo>
                    <a:pt x="10330231" y="133172"/>
                  </a:lnTo>
                  <a:lnTo>
                    <a:pt x="10352938" y="167157"/>
                  </a:lnTo>
                  <a:lnTo>
                    <a:pt x="10360914" y="207264"/>
                  </a:lnTo>
                  <a:lnTo>
                    <a:pt x="10360914" y="0"/>
                  </a:lnTo>
                  <a:lnTo>
                    <a:pt x="0" y="0"/>
                  </a:lnTo>
                  <a:lnTo>
                    <a:pt x="0" y="1673352"/>
                  </a:lnTo>
                  <a:lnTo>
                    <a:pt x="10655808" y="1673352"/>
                  </a:lnTo>
                  <a:lnTo>
                    <a:pt x="10655808" y="1188339"/>
                  </a:lnTo>
                  <a:lnTo>
                    <a:pt x="10655808" y="102489"/>
                  </a:lnTo>
                  <a:lnTo>
                    <a:pt x="10655808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849" y="4838699"/>
              <a:ext cx="10067925" cy="1104900"/>
            </a:xfrm>
            <a:custGeom>
              <a:avLst/>
              <a:gdLst/>
              <a:ahLst/>
              <a:cxnLst/>
              <a:rect l="l" t="t" r="r" b="b"/>
              <a:pathLst>
                <a:path w="10067925" h="1104900">
                  <a:moveTo>
                    <a:pt x="9961128" y="1104899"/>
                  </a:moveTo>
                  <a:lnTo>
                    <a:pt x="0" y="1104899"/>
                  </a:lnTo>
                  <a:lnTo>
                    <a:pt x="0" y="0"/>
                  </a:lnTo>
                  <a:lnTo>
                    <a:pt x="9961128" y="0"/>
                  </a:lnTo>
                  <a:lnTo>
                    <a:pt x="9968560" y="732"/>
                  </a:lnTo>
                  <a:lnTo>
                    <a:pt x="10010883" y="15092"/>
                  </a:lnTo>
                  <a:lnTo>
                    <a:pt x="10044489" y="44557"/>
                  </a:lnTo>
                  <a:lnTo>
                    <a:pt x="10064262" y="84639"/>
                  </a:lnTo>
                  <a:lnTo>
                    <a:pt x="10067923" y="106794"/>
                  </a:lnTo>
                  <a:lnTo>
                    <a:pt x="10067923" y="998104"/>
                  </a:lnTo>
                  <a:lnTo>
                    <a:pt x="10056350" y="1041273"/>
                  </a:lnTo>
                  <a:lnTo>
                    <a:pt x="10029138" y="1076728"/>
                  </a:lnTo>
                  <a:lnTo>
                    <a:pt x="9990428" y="1099070"/>
                  </a:lnTo>
                  <a:lnTo>
                    <a:pt x="9961128" y="1104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799" y="4838699"/>
              <a:ext cx="38100" cy="1104900"/>
            </a:xfrm>
            <a:custGeom>
              <a:avLst/>
              <a:gdLst/>
              <a:ahLst/>
              <a:cxnLst/>
              <a:rect l="l" t="t" r="r" b="b"/>
              <a:pathLst>
                <a:path w="38100" h="1104900">
                  <a:moveTo>
                    <a:pt x="38099" y="1104899"/>
                  </a:moveTo>
                  <a:lnTo>
                    <a:pt x="0" y="11048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1048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949" y="5254625"/>
              <a:ext cx="200025" cy="2889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8862" y="5635625"/>
              <a:ext cx="73025" cy="730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9074" y="5635625"/>
              <a:ext cx="101600" cy="730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39812" y="4942204"/>
            <a:ext cx="6688455" cy="80835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TIPS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PROGRAMMER: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PENAMAAN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FILE</a:t>
            </a:r>
            <a:endParaRPr sz="13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Hindari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menggunakan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spasi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pada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nama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file.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Gunakan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underscore</a:t>
            </a:r>
            <a:r>
              <a:rPr sz="1050" b="1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(_)</a:t>
            </a:r>
            <a:r>
              <a:rPr sz="1050" b="1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atau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dash</a:t>
            </a:r>
            <a:r>
              <a:rPr sz="1050" b="1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CBD5E1"/>
                </a:solidFill>
                <a:latin typeface="Segoe UI"/>
                <a:cs typeface="Segoe UI"/>
              </a:rPr>
              <a:t>(-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)</a:t>
            </a:r>
            <a:r>
              <a:rPr sz="1050" b="1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agar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aman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saat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dibaca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sistem.</a:t>
            </a:r>
            <a:endParaRPr sz="1050">
              <a:latin typeface="Segoe UI"/>
              <a:cs typeface="Segoe UI"/>
            </a:endParaRPr>
          </a:p>
          <a:p>
            <a:pPr marL="160655">
              <a:lnSpc>
                <a:spcPct val="100000"/>
              </a:lnSpc>
              <a:spcBef>
                <a:spcPts val="765"/>
              </a:spcBef>
              <a:tabLst>
                <a:tab pos="1481455" algn="l"/>
              </a:tabLst>
            </a:pP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tugas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F77070"/>
                </a:solidFill>
                <a:latin typeface="Consolas"/>
                <a:cs typeface="Consolas"/>
              </a:rPr>
              <a:t>saya.ipynb</a:t>
            </a: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	</a:t>
            </a:r>
            <a:r>
              <a:rPr sz="900" spc="-10" dirty="0">
                <a:solidFill>
                  <a:srgbClr val="4ADE80"/>
                </a:solidFill>
                <a:latin typeface="Consolas"/>
                <a:cs typeface="Consolas"/>
              </a:rPr>
              <a:t>tugas_saya.ipynb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2305049"/>
            <a:ext cx="10692765" cy="4943475"/>
            <a:chOff x="0" y="2305049"/>
            <a:chExt cx="10692765" cy="4943475"/>
          </a:xfrm>
        </p:grpSpPr>
        <p:sp>
          <p:nvSpPr>
            <p:cNvPr id="13" name="object 13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9562" y="2309812"/>
              <a:ext cx="3200400" cy="2219325"/>
            </a:xfrm>
            <a:custGeom>
              <a:avLst/>
              <a:gdLst/>
              <a:ahLst/>
              <a:cxnLst/>
              <a:rect l="l" t="t" r="r" b="b"/>
              <a:pathLst>
                <a:path w="3200400" h="2219325">
                  <a:moveTo>
                    <a:pt x="3098054" y="2219324"/>
                  </a:moveTo>
                  <a:lnTo>
                    <a:pt x="102345" y="2219324"/>
                  </a:lnTo>
                  <a:lnTo>
                    <a:pt x="95221" y="2218622"/>
                  </a:lnTo>
                  <a:lnTo>
                    <a:pt x="54661" y="2204859"/>
                  </a:lnTo>
                  <a:lnTo>
                    <a:pt x="22456" y="2176622"/>
                  </a:lnTo>
                  <a:lnTo>
                    <a:pt x="3507" y="2138210"/>
                  </a:lnTo>
                  <a:lnTo>
                    <a:pt x="0" y="2116979"/>
                  </a:lnTo>
                  <a:lnTo>
                    <a:pt x="0" y="21097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098054" y="0"/>
                  </a:lnTo>
                  <a:lnTo>
                    <a:pt x="3139424" y="11090"/>
                  </a:lnTo>
                  <a:lnTo>
                    <a:pt x="3173402" y="37168"/>
                  </a:lnTo>
                  <a:lnTo>
                    <a:pt x="3194813" y="74263"/>
                  </a:lnTo>
                  <a:lnTo>
                    <a:pt x="3200399" y="102345"/>
                  </a:lnTo>
                  <a:lnTo>
                    <a:pt x="3200399" y="2116979"/>
                  </a:lnTo>
                  <a:lnTo>
                    <a:pt x="3189308" y="2158349"/>
                  </a:lnTo>
                  <a:lnTo>
                    <a:pt x="3163231" y="2192327"/>
                  </a:lnTo>
                  <a:lnTo>
                    <a:pt x="3126135" y="2213738"/>
                  </a:lnTo>
                  <a:lnTo>
                    <a:pt x="3105177" y="2218622"/>
                  </a:lnTo>
                  <a:lnTo>
                    <a:pt x="3098054" y="2219324"/>
                  </a:lnTo>
                  <a:close/>
                </a:path>
              </a:pathLst>
            </a:custGeom>
            <a:solidFill>
              <a:srgbClr val="1D3A8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9562" y="2309812"/>
              <a:ext cx="3200400" cy="2219325"/>
            </a:xfrm>
            <a:custGeom>
              <a:avLst/>
              <a:gdLst/>
              <a:ahLst/>
              <a:cxnLst/>
              <a:rect l="l" t="t" r="r" b="b"/>
              <a:pathLst>
                <a:path w="3200400" h="2219325">
                  <a:moveTo>
                    <a:pt x="0" y="21097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090862" y="0"/>
                  </a:lnTo>
                  <a:lnTo>
                    <a:pt x="3098054" y="0"/>
                  </a:lnTo>
                  <a:lnTo>
                    <a:pt x="3105177" y="701"/>
                  </a:lnTo>
                  <a:lnTo>
                    <a:pt x="3112231" y="2104"/>
                  </a:lnTo>
                  <a:lnTo>
                    <a:pt x="3119285" y="3507"/>
                  </a:lnTo>
                  <a:lnTo>
                    <a:pt x="3157698" y="22456"/>
                  </a:lnTo>
                  <a:lnTo>
                    <a:pt x="3168316" y="32082"/>
                  </a:lnTo>
                  <a:lnTo>
                    <a:pt x="3173402" y="37168"/>
                  </a:lnTo>
                  <a:lnTo>
                    <a:pt x="3192061" y="67619"/>
                  </a:lnTo>
                  <a:lnTo>
                    <a:pt x="3194813" y="74263"/>
                  </a:lnTo>
                  <a:lnTo>
                    <a:pt x="3196891" y="81113"/>
                  </a:lnTo>
                  <a:lnTo>
                    <a:pt x="3198294" y="88167"/>
                  </a:lnTo>
                  <a:lnTo>
                    <a:pt x="3199697" y="95221"/>
                  </a:lnTo>
                  <a:lnTo>
                    <a:pt x="3200399" y="102345"/>
                  </a:lnTo>
                  <a:lnTo>
                    <a:pt x="3200399" y="109537"/>
                  </a:lnTo>
                  <a:lnTo>
                    <a:pt x="3200399" y="2109787"/>
                  </a:lnTo>
                  <a:lnTo>
                    <a:pt x="3200399" y="2116979"/>
                  </a:lnTo>
                  <a:lnTo>
                    <a:pt x="3199697" y="2124102"/>
                  </a:lnTo>
                  <a:lnTo>
                    <a:pt x="3198294" y="2131156"/>
                  </a:lnTo>
                  <a:lnTo>
                    <a:pt x="3196891" y="2138210"/>
                  </a:lnTo>
                  <a:lnTo>
                    <a:pt x="3177943" y="2176622"/>
                  </a:lnTo>
                  <a:lnTo>
                    <a:pt x="3145737" y="2204859"/>
                  </a:lnTo>
                  <a:lnTo>
                    <a:pt x="3112231" y="2217219"/>
                  </a:lnTo>
                  <a:lnTo>
                    <a:pt x="3105177" y="2218622"/>
                  </a:lnTo>
                  <a:lnTo>
                    <a:pt x="3098054" y="2219324"/>
                  </a:lnTo>
                  <a:lnTo>
                    <a:pt x="3090862" y="2219324"/>
                  </a:lnTo>
                  <a:lnTo>
                    <a:pt x="109537" y="2219324"/>
                  </a:lnTo>
                  <a:lnTo>
                    <a:pt x="102345" y="2219324"/>
                  </a:lnTo>
                  <a:lnTo>
                    <a:pt x="95221" y="2218622"/>
                  </a:lnTo>
                  <a:lnTo>
                    <a:pt x="88167" y="2217219"/>
                  </a:lnTo>
                  <a:lnTo>
                    <a:pt x="81113" y="2215816"/>
                  </a:lnTo>
                  <a:lnTo>
                    <a:pt x="42701" y="2196868"/>
                  </a:lnTo>
                  <a:lnTo>
                    <a:pt x="32082" y="2187241"/>
                  </a:lnTo>
                  <a:lnTo>
                    <a:pt x="26997" y="2182155"/>
                  </a:lnTo>
                  <a:lnTo>
                    <a:pt x="5585" y="2145059"/>
                  </a:lnTo>
                  <a:lnTo>
                    <a:pt x="0" y="2116979"/>
                  </a:lnTo>
                  <a:lnTo>
                    <a:pt x="0" y="2109787"/>
                  </a:lnTo>
                  <a:close/>
                </a:path>
              </a:pathLst>
            </a:custGeom>
            <a:ln w="9524">
              <a:solidFill>
                <a:srgbClr val="1C4E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55540" y="2044700"/>
            <a:ext cx="6153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50" dirty="0">
                <a:solidFill>
                  <a:srgbClr val="172553"/>
                </a:solidFill>
                <a:latin typeface="Segoe UI Black"/>
                <a:cs typeface="Segoe UI Black"/>
              </a:rPr>
              <a:t>1</a:t>
            </a:r>
            <a:endParaRPr sz="9600">
              <a:latin typeface="Segoe UI Black"/>
              <a:cs typeface="Segoe UI Black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743324" y="2305049"/>
            <a:ext cx="3209925" cy="2228850"/>
            <a:chOff x="3743324" y="2305049"/>
            <a:chExt cx="3209925" cy="2228850"/>
          </a:xfrm>
        </p:grpSpPr>
        <p:sp>
          <p:nvSpPr>
            <p:cNvPr id="18" name="object 18"/>
            <p:cNvSpPr/>
            <p:nvPr/>
          </p:nvSpPr>
          <p:spPr>
            <a:xfrm>
              <a:off x="3748086" y="2309812"/>
              <a:ext cx="3200400" cy="2219325"/>
            </a:xfrm>
            <a:custGeom>
              <a:avLst/>
              <a:gdLst/>
              <a:ahLst/>
              <a:cxnLst/>
              <a:rect l="l" t="t" r="r" b="b"/>
              <a:pathLst>
                <a:path w="3200400" h="2219325">
                  <a:moveTo>
                    <a:pt x="3098054" y="2219324"/>
                  </a:moveTo>
                  <a:lnTo>
                    <a:pt x="102345" y="2219324"/>
                  </a:lnTo>
                  <a:lnTo>
                    <a:pt x="95222" y="2218622"/>
                  </a:lnTo>
                  <a:lnTo>
                    <a:pt x="54661" y="2204859"/>
                  </a:lnTo>
                  <a:lnTo>
                    <a:pt x="22456" y="2176622"/>
                  </a:lnTo>
                  <a:lnTo>
                    <a:pt x="3507" y="2138210"/>
                  </a:lnTo>
                  <a:lnTo>
                    <a:pt x="0" y="2116979"/>
                  </a:lnTo>
                  <a:lnTo>
                    <a:pt x="0" y="21097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3" y="5585"/>
                  </a:lnTo>
                  <a:lnTo>
                    <a:pt x="102345" y="0"/>
                  </a:lnTo>
                  <a:lnTo>
                    <a:pt x="3098054" y="0"/>
                  </a:lnTo>
                  <a:lnTo>
                    <a:pt x="3139424" y="11090"/>
                  </a:lnTo>
                  <a:lnTo>
                    <a:pt x="3173402" y="37168"/>
                  </a:lnTo>
                  <a:lnTo>
                    <a:pt x="3194814" y="74263"/>
                  </a:lnTo>
                  <a:lnTo>
                    <a:pt x="3200400" y="102345"/>
                  </a:lnTo>
                  <a:lnTo>
                    <a:pt x="3200400" y="2116979"/>
                  </a:lnTo>
                  <a:lnTo>
                    <a:pt x="3189309" y="2158349"/>
                  </a:lnTo>
                  <a:lnTo>
                    <a:pt x="3163231" y="2192327"/>
                  </a:lnTo>
                  <a:lnTo>
                    <a:pt x="3126135" y="2213738"/>
                  </a:lnTo>
                  <a:lnTo>
                    <a:pt x="3105177" y="2218622"/>
                  </a:lnTo>
                  <a:lnTo>
                    <a:pt x="3098054" y="2219324"/>
                  </a:lnTo>
                  <a:close/>
                </a:path>
              </a:pathLst>
            </a:custGeom>
            <a:solidFill>
              <a:srgbClr val="1D3A8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48086" y="2309812"/>
              <a:ext cx="3200400" cy="2219325"/>
            </a:xfrm>
            <a:custGeom>
              <a:avLst/>
              <a:gdLst/>
              <a:ahLst/>
              <a:cxnLst/>
              <a:rect l="l" t="t" r="r" b="b"/>
              <a:pathLst>
                <a:path w="3200400" h="2219325">
                  <a:moveTo>
                    <a:pt x="0" y="21097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3" y="11090"/>
                  </a:lnTo>
                  <a:lnTo>
                    <a:pt x="67619" y="8337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2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090862" y="0"/>
                  </a:lnTo>
                  <a:lnTo>
                    <a:pt x="3098054" y="0"/>
                  </a:lnTo>
                  <a:lnTo>
                    <a:pt x="3105177" y="701"/>
                  </a:lnTo>
                  <a:lnTo>
                    <a:pt x="3112231" y="2104"/>
                  </a:lnTo>
                  <a:lnTo>
                    <a:pt x="3119285" y="3507"/>
                  </a:lnTo>
                  <a:lnTo>
                    <a:pt x="3126135" y="5585"/>
                  </a:lnTo>
                  <a:lnTo>
                    <a:pt x="3132780" y="8337"/>
                  </a:lnTo>
                  <a:lnTo>
                    <a:pt x="3139424" y="11090"/>
                  </a:lnTo>
                  <a:lnTo>
                    <a:pt x="3145737" y="14464"/>
                  </a:lnTo>
                  <a:lnTo>
                    <a:pt x="3151718" y="18460"/>
                  </a:lnTo>
                  <a:lnTo>
                    <a:pt x="3157698" y="22456"/>
                  </a:lnTo>
                  <a:lnTo>
                    <a:pt x="3163231" y="26996"/>
                  </a:lnTo>
                  <a:lnTo>
                    <a:pt x="3168317" y="32082"/>
                  </a:lnTo>
                  <a:lnTo>
                    <a:pt x="3173402" y="37168"/>
                  </a:lnTo>
                  <a:lnTo>
                    <a:pt x="3192061" y="67619"/>
                  </a:lnTo>
                  <a:lnTo>
                    <a:pt x="3194814" y="74263"/>
                  </a:lnTo>
                  <a:lnTo>
                    <a:pt x="3196892" y="81113"/>
                  </a:lnTo>
                  <a:lnTo>
                    <a:pt x="3198294" y="88167"/>
                  </a:lnTo>
                  <a:lnTo>
                    <a:pt x="3199698" y="95221"/>
                  </a:lnTo>
                  <a:lnTo>
                    <a:pt x="3200400" y="102345"/>
                  </a:lnTo>
                  <a:lnTo>
                    <a:pt x="3200400" y="109537"/>
                  </a:lnTo>
                  <a:lnTo>
                    <a:pt x="3200400" y="2109787"/>
                  </a:lnTo>
                  <a:lnTo>
                    <a:pt x="3200400" y="2116979"/>
                  </a:lnTo>
                  <a:lnTo>
                    <a:pt x="3199698" y="2124102"/>
                  </a:lnTo>
                  <a:lnTo>
                    <a:pt x="3198294" y="2131156"/>
                  </a:lnTo>
                  <a:lnTo>
                    <a:pt x="3196892" y="2138210"/>
                  </a:lnTo>
                  <a:lnTo>
                    <a:pt x="3181938" y="2170642"/>
                  </a:lnTo>
                  <a:lnTo>
                    <a:pt x="3177943" y="2176622"/>
                  </a:lnTo>
                  <a:lnTo>
                    <a:pt x="3173402" y="2182155"/>
                  </a:lnTo>
                  <a:lnTo>
                    <a:pt x="3168317" y="2187241"/>
                  </a:lnTo>
                  <a:lnTo>
                    <a:pt x="3163231" y="2192327"/>
                  </a:lnTo>
                  <a:lnTo>
                    <a:pt x="3126135" y="2213738"/>
                  </a:lnTo>
                  <a:lnTo>
                    <a:pt x="3112231" y="2217219"/>
                  </a:lnTo>
                  <a:lnTo>
                    <a:pt x="3105177" y="2218622"/>
                  </a:lnTo>
                  <a:lnTo>
                    <a:pt x="3098054" y="2219324"/>
                  </a:lnTo>
                  <a:lnTo>
                    <a:pt x="3090862" y="2219324"/>
                  </a:lnTo>
                  <a:lnTo>
                    <a:pt x="109537" y="2219324"/>
                  </a:lnTo>
                  <a:lnTo>
                    <a:pt x="102345" y="2219324"/>
                  </a:lnTo>
                  <a:lnTo>
                    <a:pt x="95222" y="2218622"/>
                  </a:lnTo>
                  <a:lnTo>
                    <a:pt x="88167" y="2217219"/>
                  </a:lnTo>
                  <a:lnTo>
                    <a:pt x="81113" y="2215816"/>
                  </a:lnTo>
                  <a:lnTo>
                    <a:pt x="74263" y="2213738"/>
                  </a:lnTo>
                  <a:lnTo>
                    <a:pt x="67619" y="2210986"/>
                  </a:lnTo>
                  <a:lnTo>
                    <a:pt x="60973" y="2208233"/>
                  </a:lnTo>
                  <a:lnTo>
                    <a:pt x="32082" y="2187241"/>
                  </a:lnTo>
                  <a:lnTo>
                    <a:pt x="26996" y="2182155"/>
                  </a:lnTo>
                  <a:lnTo>
                    <a:pt x="5585" y="2145059"/>
                  </a:lnTo>
                  <a:lnTo>
                    <a:pt x="2104" y="2131156"/>
                  </a:lnTo>
                  <a:lnTo>
                    <a:pt x="701" y="2124102"/>
                  </a:lnTo>
                  <a:lnTo>
                    <a:pt x="0" y="2116979"/>
                  </a:lnTo>
                  <a:lnTo>
                    <a:pt x="0" y="2109787"/>
                  </a:lnTo>
                  <a:close/>
                </a:path>
              </a:pathLst>
            </a:custGeom>
            <a:ln w="9524">
              <a:solidFill>
                <a:srgbClr val="1C4E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52976" y="2044700"/>
            <a:ext cx="7562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50" dirty="0">
                <a:solidFill>
                  <a:srgbClr val="172553"/>
                </a:solidFill>
                <a:latin typeface="Segoe UI Black"/>
                <a:cs typeface="Segoe UI Black"/>
              </a:rPr>
              <a:t>2</a:t>
            </a:r>
            <a:endParaRPr sz="9600">
              <a:latin typeface="Segoe UI Black"/>
              <a:cs typeface="Segoe UI Black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181849" y="2305049"/>
            <a:ext cx="3209925" cy="2228850"/>
            <a:chOff x="7181849" y="2305049"/>
            <a:chExt cx="3209925" cy="2228850"/>
          </a:xfrm>
        </p:grpSpPr>
        <p:sp>
          <p:nvSpPr>
            <p:cNvPr id="22" name="object 22"/>
            <p:cNvSpPr/>
            <p:nvPr/>
          </p:nvSpPr>
          <p:spPr>
            <a:xfrm>
              <a:off x="7186611" y="2309812"/>
              <a:ext cx="3200400" cy="2219325"/>
            </a:xfrm>
            <a:custGeom>
              <a:avLst/>
              <a:gdLst/>
              <a:ahLst/>
              <a:cxnLst/>
              <a:rect l="l" t="t" r="r" b="b"/>
              <a:pathLst>
                <a:path w="3200400" h="2219325">
                  <a:moveTo>
                    <a:pt x="3098054" y="2219324"/>
                  </a:moveTo>
                  <a:lnTo>
                    <a:pt x="102344" y="2219324"/>
                  </a:lnTo>
                  <a:lnTo>
                    <a:pt x="95221" y="2218622"/>
                  </a:lnTo>
                  <a:lnTo>
                    <a:pt x="54661" y="2204859"/>
                  </a:lnTo>
                  <a:lnTo>
                    <a:pt x="22455" y="2176622"/>
                  </a:lnTo>
                  <a:lnTo>
                    <a:pt x="3507" y="2138210"/>
                  </a:lnTo>
                  <a:lnTo>
                    <a:pt x="0" y="2116979"/>
                  </a:lnTo>
                  <a:lnTo>
                    <a:pt x="0" y="21097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3098054" y="0"/>
                  </a:lnTo>
                  <a:lnTo>
                    <a:pt x="3139423" y="11090"/>
                  </a:lnTo>
                  <a:lnTo>
                    <a:pt x="3173401" y="37168"/>
                  </a:lnTo>
                  <a:lnTo>
                    <a:pt x="3194813" y="74263"/>
                  </a:lnTo>
                  <a:lnTo>
                    <a:pt x="3200400" y="102345"/>
                  </a:lnTo>
                  <a:lnTo>
                    <a:pt x="3200400" y="2116979"/>
                  </a:lnTo>
                  <a:lnTo>
                    <a:pt x="3189307" y="2158349"/>
                  </a:lnTo>
                  <a:lnTo>
                    <a:pt x="3163230" y="2192327"/>
                  </a:lnTo>
                  <a:lnTo>
                    <a:pt x="3126133" y="2213738"/>
                  </a:lnTo>
                  <a:lnTo>
                    <a:pt x="3105177" y="2218622"/>
                  </a:lnTo>
                  <a:lnTo>
                    <a:pt x="3098054" y="2219324"/>
                  </a:lnTo>
                  <a:close/>
                </a:path>
              </a:pathLst>
            </a:custGeom>
            <a:solidFill>
              <a:srgbClr val="1D3A8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86611" y="2309812"/>
              <a:ext cx="3200400" cy="2219325"/>
            </a:xfrm>
            <a:custGeom>
              <a:avLst/>
              <a:gdLst/>
              <a:ahLst/>
              <a:cxnLst/>
              <a:rect l="l" t="t" r="r" b="b"/>
              <a:pathLst>
                <a:path w="3200400" h="2219325">
                  <a:moveTo>
                    <a:pt x="0" y="21097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59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8" y="0"/>
                  </a:lnTo>
                  <a:lnTo>
                    <a:pt x="3090862" y="0"/>
                  </a:lnTo>
                  <a:lnTo>
                    <a:pt x="3098054" y="0"/>
                  </a:lnTo>
                  <a:lnTo>
                    <a:pt x="3105177" y="701"/>
                  </a:lnTo>
                  <a:lnTo>
                    <a:pt x="3112230" y="2104"/>
                  </a:lnTo>
                  <a:lnTo>
                    <a:pt x="3119284" y="3507"/>
                  </a:lnTo>
                  <a:lnTo>
                    <a:pt x="3126133" y="5585"/>
                  </a:lnTo>
                  <a:lnTo>
                    <a:pt x="3132778" y="8337"/>
                  </a:lnTo>
                  <a:lnTo>
                    <a:pt x="3139423" y="11090"/>
                  </a:lnTo>
                  <a:lnTo>
                    <a:pt x="3145737" y="14464"/>
                  </a:lnTo>
                  <a:lnTo>
                    <a:pt x="3151717" y="18460"/>
                  </a:lnTo>
                  <a:lnTo>
                    <a:pt x="3157697" y="22456"/>
                  </a:lnTo>
                  <a:lnTo>
                    <a:pt x="3163230" y="26996"/>
                  </a:lnTo>
                  <a:lnTo>
                    <a:pt x="3168316" y="32082"/>
                  </a:lnTo>
                  <a:lnTo>
                    <a:pt x="3173401" y="37168"/>
                  </a:lnTo>
                  <a:lnTo>
                    <a:pt x="3177942" y="42701"/>
                  </a:lnTo>
                  <a:lnTo>
                    <a:pt x="3181937" y="48681"/>
                  </a:lnTo>
                  <a:lnTo>
                    <a:pt x="3185933" y="54661"/>
                  </a:lnTo>
                  <a:lnTo>
                    <a:pt x="3189309" y="60974"/>
                  </a:lnTo>
                  <a:lnTo>
                    <a:pt x="3192061" y="67619"/>
                  </a:lnTo>
                  <a:lnTo>
                    <a:pt x="3194813" y="74263"/>
                  </a:lnTo>
                  <a:lnTo>
                    <a:pt x="3196891" y="81113"/>
                  </a:lnTo>
                  <a:lnTo>
                    <a:pt x="3198294" y="88167"/>
                  </a:lnTo>
                  <a:lnTo>
                    <a:pt x="3199698" y="95221"/>
                  </a:lnTo>
                  <a:lnTo>
                    <a:pt x="3200400" y="102345"/>
                  </a:lnTo>
                  <a:lnTo>
                    <a:pt x="3200400" y="109537"/>
                  </a:lnTo>
                  <a:lnTo>
                    <a:pt x="3200400" y="2109787"/>
                  </a:lnTo>
                  <a:lnTo>
                    <a:pt x="3200400" y="2116979"/>
                  </a:lnTo>
                  <a:lnTo>
                    <a:pt x="3199698" y="2124102"/>
                  </a:lnTo>
                  <a:lnTo>
                    <a:pt x="3198294" y="2131156"/>
                  </a:lnTo>
                  <a:lnTo>
                    <a:pt x="3196891" y="2138210"/>
                  </a:lnTo>
                  <a:lnTo>
                    <a:pt x="3181937" y="2170642"/>
                  </a:lnTo>
                  <a:lnTo>
                    <a:pt x="3177942" y="2176622"/>
                  </a:lnTo>
                  <a:lnTo>
                    <a:pt x="3173401" y="2182155"/>
                  </a:lnTo>
                  <a:lnTo>
                    <a:pt x="3168316" y="2187241"/>
                  </a:lnTo>
                  <a:lnTo>
                    <a:pt x="3163230" y="2192327"/>
                  </a:lnTo>
                  <a:lnTo>
                    <a:pt x="3132778" y="2210986"/>
                  </a:lnTo>
                  <a:lnTo>
                    <a:pt x="3126133" y="2213738"/>
                  </a:lnTo>
                  <a:lnTo>
                    <a:pt x="3119284" y="2215816"/>
                  </a:lnTo>
                  <a:lnTo>
                    <a:pt x="3112230" y="2217219"/>
                  </a:lnTo>
                  <a:lnTo>
                    <a:pt x="3105177" y="2218622"/>
                  </a:lnTo>
                  <a:lnTo>
                    <a:pt x="3098054" y="2219324"/>
                  </a:lnTo>
                  <a:lnTo>
                    <a:pt x="3090862" y="2219324"/>
                  </a:lnTo>
                  <a:lnTo>
                    <a:pt x="109538" y="2219324"/>
                  </a:lnTo>
                  <a:lnTo>
                    <a:pt x="102344" y="2219324"/>
                  </a:lnTo>
                  <a:lnTo>
                    <a:pt x="95221" y="2218622"/>
                  </a:lnTo>
                  <a:lnTo>
                    <a:pt x="88167" y="2217219"/>
                  </a:lnTo>
                  <a:lnTo>
                    <a:pt x="81113" y="2215816"/>
                  </a:lnTo>
                  <a:lnTo>
                    <a:pt x="42701" y="2196868"/>
                  </a:lnTo>
                  <a:lnTo>
                    <a:pt x="32082" y="2187241"/>
                  </a:lnTo>
                  <a:lnTo>
                    <a:pt x="26996" y="2182155"/>
                  </a:lnTo>
                  <a:lnTo>
                    <a:pt x="8337" y="2151704"/>
                  </a:lnTo>
                  <a:lnTo>
                    <a:pt x="5585" y="2145059"/>
                  </a:lnTo>
                  <a:lnTo>
                    <a:pt x="3507" y="2138210"/>
                  </a:lnTo>
                  <a:lnTo>
                    <a:pt x="2104" y="2131156"/>
                  </a:lnTo>
                  <a:lnTo>
                    <a:pt x="701" y="2124102"/>
                  </a:lnTo>
                  <a:lnTo>
                    <a:pt x="0" y="2116979"/>
                  </a:lnTo>
                  <a:lnTo>
                    <a:pt x="0" y="2109787"/>
                  </a:lnTo>
                  <a:close/>
                </a:path>
              </a:pathLst>
            </a:custGeom>
            <a:ln w="9524">
              <a:solidFill>
                <a:srgbClr val="1C4E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791500" y="2044700"/>
            <a:ext cx="7562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50" dirty="0">
                <a:solidFill>
                  <a:srgbClr val="172553"/>
                </a:solidFill>
                <a:latin typeface="Segoe UI Black"/>
                <a:cs typeface="Segoe UI Black"/>
              </a:rPr>
              <a:t>3</a:t>
            </a:r>
            <a:endParaRPr sz="9600">
              <a:latin typeface="Segoe UI Black"/>
              <a:cs typeface="Segoe UI Black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257031" y="5105400"/>
            <a:ext cx="2115820" cy="762000"/>
            <a:chOff x="8257031" y="5105400"/>
            <a:chExt cx="2115820" cy="762000"/>
          </a:xfrm>
        </p:grpSpPr>
        <p:sp>
          <p:nvSpPr>
            <p:cNvPr id="26" name="object 26"/>
            <p:cNvSpPr/>
            <p:nvPr/>
          </p:nvSpPr>
          <p:spPr>
            <a:xfrm>
              <a:off x="8257019" y="5105412"/>
              <a:ext cx="2115820" cy="762000"/>
            </a:xfrm>
            <a:custGeom>
              <a:avLst/>
              <a:gdLst/>
              <a:ahLst/>
              <a:cxnLst/>
              <a:rect l="l" t="t" r="r" b="b"/>
              <a:pathLst>
                <a:path w="2115820" h="762000">
                  <a:moveTo>
                    <a:pt x="2115312" y="0"/>
                  </a:moveTo>
                  <a:lnTo>
                    <a:pt x="1934718" y="0"/>
                  </a:lnTo>
                  <a:lnTo>
                    <a:pt x="1934718" y="152400"/>
                  </a:lnTo>
                  <a:lnTo>
                    <a:pt x="1934718" y="419100"/>
                  </a:lnTo>
                  <a:lnTo>
                    <a:pt x="1923491" y="456145"/>
                  </a:lnTo>
                  <a:lnTo>
                    <a:pt x="1893557" y="480695"/>
                  </a:lnTo>
                  <a:lnTo>
                    <a:pt x="1868043" y="485775"/>
                  </a:lnTo>
                  <a:lnTo>
                    <a:pt x="248793" y="485775"/>
                  </a:lnTo>
                  <a:lnTo>
                    <a:pt x="211747" y="474548"/>
                  </a:lnTo>
                  <a:lnTo>
                    <a:pt x="187198" y="444614"/>
                  </a:lnTo>
                  <a:lnTo>
                    <a:pt x="182118" y="419100"/>
                  </a:lnTo>
                  <a:lnTo>
                    <a:pt x="182118" y="152400"/>
                  </a:lnTo>
                  <a:lnTo>
                    <a:pt x="193344" y="115341"/>
                  </a:lnTo>
                  <a:lnTo>
                    <a:pt x="223278" y="90792"/>
                  </a:lnTo>
                  <a:lnTo>
                    <a:pt x="248793" y="85725"/>
                  </a:lnTo>
                  <a:lnTo>
                    <a:pt x="1868043" y="85725"/>
                  </a:lnTo>
                  <a:lnTo>
                    <a:pt x="1905101" y="96939"/>
                  </a:lnTo>
                  <a:lnTo>
                    <a:pt x="1929650" y="126873"/>
                  </a:lnTo>
                  <a:lnTo>
                    <a:pt x="1934718" y="152400"/>
                  </a:lnTo>
                  <a:lnTo>
                    <a:pt x="1934718" y="0"/>
                  </a:lnTo>
                  <a:lnTo>
                    <a:pt x="0" y="0"/>
                  </a:lnTo>
                  <a:lnTo>
                    <a:pt x="0" y="762000"/>
                  </a:lnTo>
                  <a:lnTo>
                    <a:pt x="2115312" y="762000"/>
                  </a:lnTo>
                  <a:lnTo>
                    <a:pt x="2115312" y="485775"/>
                  </a:lnTo>
                  <a:lnTo>
                    <a:pt x="2115312" y="85725"/>
                  </a:lnTo>
                  <a:lnTo>
                    <a:pt x="2115312" y="0"/>
                  </a:lnTo>
                  <a:close/>
                </a:path>
              </a:pathLst>
            </a:custGeom>
            <a:solidFill>
              <a:srgbClr val="FACC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429624" y="5181599"/>
              <a:ext cx="1771650" cy="419100"/>
            </a:xfrm>
            <a:custGeom>
              <a:avLst/>
              <a:gdLst/>
              <a:ahLst/>
              <a:cxnLst/>
              <a:rect l="l" t="t" r="r" b="b"/>
              <a:pathLst>
                <a:path w="1771650" h="419100">
                  <a:moveTo>
                    <a:pt x="1700453" y="419099"/>
                  </a:moveTo>
                  <a:lnTo>
                    <a:pt x="71196" y="419099"/>
                  </a:lnTo>
                  <a:lnTo>
                    <a:pt x="66241" y="418611"/>
                  </a:lnTo>
                  <a:lnTo>
                    <a:pt x="29705" y="403478"/>
                  </a:lnTo>
                  <a:lnTo>
                    <a:pt x="3885" y="367437"/>
                  </a:lnTo>
                  <a:lnTo>
                    <a:pt x="0" y="347903"/>
                  </a:lnTo>
                  <a:lnTo>
                    <a:pt x="0" y="3428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2" y="3885"/>
                  </a:lnTo>
                  <a:lnTo>
                    <a:pt x="71196" y="0"/>
                  </a:lnTo>
                  <a:lnTo>
                    <a:pt x="1700453" y="0"/>
                  </a:lnTo>
                  <a:lnTo>
                    <a:pt x="1741943" y="15621"/>
                  </a:lnTo>
                  <a:lnTo>
                    <a:pt x="1767764" y="51662"/>
                  </a:lnTo>
                  <a:lnTo>
                    <a:pt x="1771649" y="71196"/>
                  </a:lnTo>
                  <a:lnTo>
                    <a:pt x="1771649" y="347903"/>
                  </a:lnTo>
                  <a:lnTo>
                    <a:pt x="1756027" y="389394"/>
                  </a:lnTo>
                  <a:lnTo>
                    <a:pt x="1719987" y="415214"/>
                  </a:lnTo>
                  <a:lnTo>
                    <a:pt x="1705408" y="418611"/>
                  </a:lnTo>
                  <a:lnTo>
                    <a:pt x="1700453" y="4190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646269" y="5292725"/>
            <a:ext cx="10826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172553"/>
                </a:solidFill>
                <a:latin typeface="Segoe UI Black"/>
                <a:cs typeface="Segoe UI Black"/>
              </a:rPr>
              <a:t>SIAP</a:t>
            </a:r>
            <a:r>
              <a:rPr sz="1050" spc="125" dirty="0">
                <a:solidFill>
                  <a:srgbClr val="172553"/>
                </a:solidFill>
                <a:latin typeface="Segoe UI Black"/>
                <a:cs typeface="Segoe UI Black"/>
              </a:rPr>
              <a:t> </a:t>
            </a:r>
            <a:r>
              <a:rPr sz="1050" spc="-10" dirty="0">
                <a:solidFill>
                  <a:srgbClr val="172553"/>
                </a:solidFill>
                <a:latin typeface="Segoe UI Black"/>
                <a:cs typeface="Segoe UI Black"/>
              </a:rPr>
              <a:t>PRAKTEK!</a:t>
            </a:r>
            <a:endParaRPr sz="1050">
              <a:latin typeface="Segoe UI Black"/>
              <a:cs typeface="Segoe UI Black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0" y="0"/>
            <a:ext cx="10692765" cy="5457825"/>
            <a:chOff x="0" y="0"/>
            <a:chExt cx="10692765" cy="5457825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32726" y="5321299"/>
              <a:ext cx="139700" cy="13652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082925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MEMULAI</a:t>
            </a:r>
            <a:r>
              <a:rPr spc="-204" dirty="0">
                <a:solidFill>
                  <a:srgbClr val="FFFFFF"/>
                </a:solidFill>
              </a:rPr>
              <a:t> </a:t>
            </a:r>
            <a:r>
              <a:rPr spc="-105" dirty="0"/>
              <a:t>PROJECT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Setup • New Notebook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Renaming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456339" y="297815"/>
            <a:ext cx="94869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02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HANDS</a:t>
            </a:r>
            <a:r>
              <a:rPr sz="1350" b="1" spc="-5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ON</a:t>
            </a:r>
            <a:endParaRPr sz="1350">
              <a:latin typeface="Segoe UI"/>
              <a:cs typeface="Segoe U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71855" y="2465832"/>
            <a:ext cx="2905125" cy="1830070"/>
            <a:chOff x="371855" y="2465832"/>
            <a:chExt cx="2905125" cy="1830070"/>
          </a:xfrm>
        </p:grpSpPr>
        <p:sp>
          <p:nvSpPr>
            <p:cNvPr id="37" name="object 37"/>
            <p:cNvSpPr/>
            <p:nvPr/>
          </p:nvSpPr>
          <p:spPr>
            <a:xfrm>
              <a:off x="371843" y="246584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4">
                  <a:moveTo>
                    <a:pt x="801624" y="0"/>
                  </a:moveTo>
                  <a:lnTo>
                    <a:pt x="618744" y="0"/>
                  </a:lnTo>
                  <a:lnTo>
                    <a:pt x="618744" y="153543"/>
                  </a:lnTo>
                  <a:lnTo>
                    <a:pt x="618744" y="458343"/>
                  </a:lnTo>
                  <a:lnTo>
                    <a:pt x="607529" y="495388"/>
                  </a:lnTo>
                  <a:lnTo>
                    <a:pt x="577596" y="519938"/>
                  </a:lnTo>
                  <a:lnTo>
                    <a:pt x="552069" y="525018"/>
                  </a:lnTo>
                  <a:lnTo>
                    <a:pt x="247269" y="525018"/>
                  </a:lnTo>
                  <a:lnTo>
                    <a:pt x="210223" y="513791"/>
                  </a:lnTo>
                  <a:lnTo>
                    <a:pt x="185674" y="483857"/>
                  </a:lnTo>
                  <a:lnTo>
                    <a:pt x="180594" y="458343"/>
                  </a:lnTo>
                  <a:lnTo>
                    <a:pt x="180594" y="153543"/>
                  </a:lnTo>
                  <a:lnTo>
                    <a:pt x="191820" y="116484"/>
                  </a:lnTo>
                  <a:lnTo>
                    <a:pt x="221754" y="91935"/>
                  </a:lnTo>
                  <a:lnTo>
                    <a:pt x="247269" y="86868"/>
                  </a:lnTo>
                  <a:lnTo>
                    <a:pt x="552069" y="86868"/>
                  </a:lnTo>
                  <a:lnTo>
                    <a:pt x="589127" y="98094"/>
                  </a:lnTo>
                  <a:lnTo>
                    <a:pt x="613676" y="128016"/>
                  </a:lnTo>
                  <a:lnTo>
                    <a:pt x="618744" y="153543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801624"/>
                  </a:lnTo>
                  <a:lnTo>
                    <a:pt x="801624" y="801624"/>
                  </a:lnTo>
                  <a:lnTo>
                    <a:pt x="801624" y="525018"/>
                  </a:lnTo>
                  <a:lnTo>
                    <a:pt x="801624" y="8686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2924" y="2543174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86003" y="457199"/>
                  </a:moveTo>
                  <a:lnTo>
                    <a:pt x="71196" y="457199"/>
                  </a:lnTo>
                  <a:lnTo>
                    <a:pt x="66241" y="456711"/>
                  </a:lnTo>
                  <a:lnTo>
                    <a:pt x="29705" y="441577"/>
                  </a:lnTo>
                  <a:lnTo>
                    <a:pt x="3885" y="405537"/>
                  </a:lnTo>
                  <a:lnTo>
                    <a:pt x="0" y="386003"/>
                  </a:lnTo>
                  <a:lnTo>
                    <a:pt x="0" y="3809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86003" y="0"/>
                  </a:lnTo>
                  <a:lnTo>
                    <a:pt x="427494" y="15621"/>
                  </a:lnTo>
                  <a:lnTo>
                    <a:pt x="453314" y="51661"/>
                  </a:lnTo>
                  <a:lnTo>
                    <a:pt x="457199" y="71196"/>
                  </a:lnTo>
                  <a:lnTo>
                    <a:pt x="457199" y="386003"/>
                  </a:lnTo>
                  <a:lnTo>
                    <a:pt x="441578" y="427493"/>
                  </a:lnTo>
                  <a:lnTo>
                    <a:pt x="405537" y="453313"/>
                  </a:lnTo>
                  <a:lnTo>
                    <a:pt x="390958" y="456711"/>
                  </a:lnTo>
                  <a:lnTo>
                    <a:pt x="386003" y="457199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47687" y="3976687"/>
              <a:ext cx="2724150" cy="314325"/>
            </a:xfrm>
            <a:custGeom>
              <a:avLst/>
              <a:gdLst/>
              <a:ahLst/>
              <a:cxnLst/>
              <a:rect l="l" t="t" r="r" b="b"/>
              <a:pathLst>
                <a:path w="2724150" h="314325">
                  <a:moveTo>
                    <a:pt x="2695232" y="314324"/>
                  </a:moveTo>
                  <a:lnTo>
                    <a:pt x="28916" y="314324"/>
                  </a:lnTo>
                  <a:lnTo>
                    <a:pt x="24664" y="313478"/>
                  </a:lnTo>
                  <a:lnTo>
                    <a:pt x="0" y="285408"/>
                  </a:lnTo>
                  <a:lnTo>
                    <a:pt x="0" y="2809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2695232" y="0"/>
                  </a:lnTo>
                  <a:lnTo>
                    <a:pt x="2724149" y="28916"/>
                  </a:lnTo>
                  <a:lnTo>
                    <a:pt x="2724149" y="285408"/>
                  </a:lnTo>
                  <a:lnTo>
                    <a:pt x="2699485" y="313478"/>
                  </a:lnTo>
                  <a:lnTo>
                    <a:pt x="2695232" y="314324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47687" y="3976687"/>
              <a:ext cx="2724150" cy="314325"/>
            </a:xfrm>
            <a:custGeom>
              <a:avLst/>
              <a:gdLst/>
              <a:ahLst/>
              <a:cxnLst/>
              <a:rect l="l" t="t" r="r" b="b"/>
              <a:pathLst>
                <a:path w="272415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2690812" y="0"/>
                  </a:lnTo>
                  <a:lnTo>
                    <a:pt x="2695232" y="0"/>
                  </a:lnTo>
                  <a:lnTo>
                    <a:pt x="2699485" y="845"/>
                  </a:lnTo>
                  <a:lnTo>
                    <a:pt x="2721611" y="20579"/>
                  </a:lnTo>
                  <a:lnTo>
                    <a:pt x="2723303" y="24663"/>
                  </a:lnTo>
                  <a:lnTo>
                    <a:pt x="2724149" y="28916"/>
                  </a:lnTo>
                  <a:lnTo>
                    <a:pt x="2724149" y="33337"/>
                  </a:lnTo>
                  <a:lnTo>
                    <a:pt x="2724149" y="280987"/>
                  </a:lnTo>
                  <a:lnTo>
                    <a:pt x="2724149" y="285408"/>
                  </a:lnTo>
                  <a:lnTo>
                    <a:pt x="2723303" y="289660"/>
                  </a:lnTo>
                  <a:lnTo>
                    <a:pt x="2721611" y="293744"/>
                  </a:lnTo>
                  <a:lnTo>
                    <a:pt x="2719919" y="297829"/>
                  </a:lnTo>
                  <a:lnTo>
                    <a:pt x="2690812" y="314324"/>
                  </a:lnTo>
                  <a:lnTo>
                    <a:pt x="33337" y="314324"/>
                  </a:lnTo>
                  <a:lnTo>
                    <a:pt x="28916" y="314324"/>
                  </a:lnTo>
                  <a:lnTo>
                    <a:pt x="24664" y="313478"/>
                  </a:lnTo>
                  <a:lnTo>
                    <a:pt x="20579" y="311787"/>
                  </a:lnTo>
                  <a:lnTo>
                    <a:pt x="16495" y="310095"/>
                  </a:lnTo>
                  <a:lnTo>
                    <a:pt x="0" y="285408"/>
                  </a:lnTo>
                  <a:lnTo>
                    <a:pt x="0" y="280987"/>
                  </a:lnTo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274" y="2670174"/>
              <a:ext cx="190500" cy="193675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530225" y="3168650"/>
            <a:ext cx="112458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Buka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Website</a:t>
            </a:r>
            <a:endParaRPr sz="1350">
              <a:latin typeface="Segoe UI"/>
              <a:cs typeface="Segoe U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0225" y="3471545"/>
            <a:ext cx="259016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Kunjungi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alamat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berikut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di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browser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Chrome kamu: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11398" y="4044950"/>
            <a:ext cx="15970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ACC15"/>
                </a:solidFill>
                <a:latin typeface="Consolas"/>
                <a:cs typeface="Consolas"/>
              </a:rPr>
              <a:t>colab.research.google.com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810000" y="2465832"/>
            <a:ext cx="802005" cy="802005"/>
            <a:chOff x="3810000" y="2465832"/>
            <a:chExt cx="802005" cy="802005"/>
          </a:xfrm>
        </p:grpSpPr>
        <p:sp>
          <p:nvSpPr>
            <p:cNvPr id="46" name="object 46"/>
            <p:cNvSpPr/>
            <p:nvPr/>
          </p:nvSpPr>
          <p:spPr>
            <a:xfrm>
              <a:off x="3809987" y="246584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801624" y="0"/>
                  </a:moveTo>
                  <a:lnTo>
                    <a:pt x="619125" y="0"/>
                  </a:lnTo>
                  <a:lnTo>
                    <a:pt x="619125" y="153543"/>
                  </a:lnTo>
                  <a:lnTo>
                    <a:pt x="619125" y="458343"/>
                  </a:lnTo>
                  <a:lnTo>
                    <a:pt x="607898" y="495388"/>
                  </a:lnTo>
                  <a:lnTo>
                    <a:pt x="577977" y="519938"/>
                  </a:lnTo>
                  <a:lnTo>
                    <a:pt x="552450" y="525018"/>
                  </a:lnTo>
                  <a:lnTo>
                    <a:pt x="247650" y="525018"/>
                  </a:lnTo>
                  <a:lnTo>
                    <a:pt x="210604" y="513791"/>
                  </a:lnTo>
                  <a:lnTo>
                    <a:pt x="186055" y="483857"/>
                  </a:lnTo>
                  <a:lnTo>
                    <a:pt x="180975" y="458343"/>
                  </a:lnTo>
                  <a:lnTo>
                    <a:pt x="180975" y="153543"/>
                  </a:lnTo>
                  <a:lnTo>
                    <a:pt x="192201" y="116484"/>
                  </a:lnTo>
                  <a:lnTo>
                    <a:pt x="222135" y="91935"/>
                  </a:lnTo>
                  <a:lnTo>
                    <a:pt x="247650" y="86868"/>
                  </a:lnTo>
                  <a:lnTo>
                    <a:pt x="552450" y="86868"/>
                  </a:lnTo>
                  <a:lnTo>
                    <a:pt x="589508" y="98094"/>
                  </a:lnTo>
                  <a:lnTo>
                    <a:pt x="614057" y="128016"/>
                  </a:lnTo>
                  <a:lnTo>
                    <a:pt x="619125" y="153543"/>
                  </a:lnTo>
                  <a:lnTo>
                    <a:pt x="619125" y="0"/>
                  </a:lnTo>
                  <a:lnTo>
                    <a:pt x="0" y="0"/>
                  </a:lnTo>
                  <a:lnTo>
                    <a:pt x="0" y="801624"/>
                  </a:lnTo>
                  <a:lnTo>
                    <a:pt x="801624" y="801624"/>
                  </a:lnTo>
                  <a:lnTo>
                    <a:pt x="801624" y="525018"/>
                  </a:lnTo>
                  <a:lnTo>
                    <a:pt x="801624" y="8686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81449" y="2543174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86003" y="457199"/>
                  </a:moveTo>
                  <a:lnTo>
                    <a:pt x="71196" y="457199"/>
                  </a:lnTo>
                  <a:lnTo>
                    <a:pt x="66241" y="456711"/>
                  </a:lnTo>
                  <a:lnTo>
                    <a:pt x="29704" y="441577"/>
                  </a:lnTo>
                  <a:lnTo>
                    <a:pt x="3885" y="405537"/>
                  </a:lnTo>
                  <a:lnTo>
                    <a:pt x="0" y="386003"/>
                  </a:lnTo>
                  <a:lnTo>
                    <a:pt x="0" y="3809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86003" y="0"/>
                  </a:lnTo>
                  <a:lnTo>
                    <a:pt x="427494" y="15621"/>
                  </a:lnTo>
                  <a:lnTo>
                    <a:pt x="453313" y="51661"/>
                  </a:lnTo>
                  <a:lnTo>
                    <a:pt x="457199" y="71196"/>
                  </a:lnTo>
                  <a:lnTo>
                    <a:pt x="457199" y="386003"/>
                  </a:lnTo>
                  <a:lnTo>
                    <a:pt x="441577" y="427493"/>
                  </a:lnTo>
                  <a:lnTo>
                    <a:pt x="405537" y="453313"/>
                  </a:lnTo>
                  <a:lnTo>
                    <a:pt x="390958" y="456711"/>
                  </a:lnTo>
                  <a:lnTo>
                    <a:pt x="386003" y="457199"/>
                  </a:lnTo>
                  <a:close/>
                </a:path>
              </a:pathLst>
            </a:custGeom>
            <a:solidFill>
              <a:srgbClr val="E9B3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29881" y="2689224"/>
              <a:ext cx="158750" cy="155575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3968750" y="3168650"/>
            <a:ext cx="114681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Buat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File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Baru</a:t>
            </a:r>
            <a:endParaRPr sz="1350">
              <a:latin typeface="Segoe UI"/>
              <a:cs typeface="Segoe U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68750" y="3471545"/>
            <a:ext cx="260985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Di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halaman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utama,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klik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tombol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biru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di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pojok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kiri</a:t>
            </a:r>
            <a:r>
              <a:rPr sz="1050" spc="-2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bawah</a:t>
            </a:r>
            <a:r>
              <a:rPr sz="1050" spc="-1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atau</a:t>
            </a:r>
            <a:r>
              <a:rPr sz="1050" spc="-2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tengah: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562855" y="3895344"/>
            <a:ext cx="1572895" cy="629285"/>
            <a:chOff x="4562855" y="3895344"/>
            <a:chExt cx="1572895" cy="629285"/>
          </a:xfrm>
        </p:grpSpPr>
        <p:sp>
          <p:nvSpPr>
            <p:cNvPr id="52" name="object 52"/>
            <p:cNvSpPr/>
            <p:nvPr/>
          </p:nvSpPr>
          <p:spPr>
            <a:xfrm>
              <a:off x="4562843" y="3895356"/>
              <a:ext cx="1572895" cy="629285"/>
            </a:xfrm>
            <a:custGeom>
              <a:avLst/>
              <a:gdLst/>
              <a:ahLst/>
              <a:cxnLst/>
              <a:rect l="l" t="t" r="r" b="b"/>
              <a:pathLst>
                <a:path w="1572895" h="629285">
                  <a:moveTo>
                    <a:pt x="1572768" y="0"/>
                  </a:moveTo>
                  <a:lnTo>
                    <a:pt x="1390269" y="0"/>
                  </a:lnTo>
                  <a:lnTo>
                    <a:pt x="1390269" y="228981"/>
                  </a:lnTo>
                  <a:lnTo>
                    <a:pt x="1389595" y="243052"/>
                  </a:lnTo>
                  <a:lnTo>
                    <a:pt x="1379397" y="283654"/>
                  </a:lnTo>
                  <a:lnTo>
                    <a:pt x="1357896" y="319570"/>
                  </a:lnTo>
                  <a:lnTo>
                    <a:pt x="1326794" y="347789"/>
                  </a:lnTo>
                  <a:lnTo>
                    <a:pt x="1288808" y="365734"/>
                  </a:lnTo>
                  <a:lnTo>
                    <a:pt x="1247394" y="371856"/>
                  </a:lnTo>
                  <a:lnTo>
                    <a:pt x="323469" y="371856"/>
                  </a:lnTo>
                  <a:lnTo>
                    <a:pt x="282067" y="365734"/>
                  </a:lnTo>
                  <a:lnTo>
                    <a:pt x="244081" y="347789"/>
                  </a:lnTo>
                  <a:lnTo>
                    <a:pt x="212979" y="319570"/>
                  </a:lnTo>
                  <a:lnTo>
                    <a:pt x="191477" y="283654"/>
                  </a:lnTo>
                  <a:lnTo>
                    <a:pt x="181279" y="243052"/>
                  </a:lnTo>
                  <a:lnTo>
                    <a:pt x="180594" y="228981"/>
                  </a:lnTo>
                  <a:lnTo>
                    <a:pt x="181279" y="214896"/>
                  </a:lnTo>
                  <a:lnTo>
                    <a:pt x="191477" y="174294"/>
                  </a:lnTo>
                  <a:lnTo>
                    <a:pt x="212979" y="138379"/>
                  </a:lnTo>
                  <a:lnTo>
                    <a:pt x="244081" y="110159"/>
                  </a:lnTo>
                  <a:lnTo>
                    <a:pt x="282067" y="92214"/>
                  </a:lnTo>
                  <a:lnTo>
                    <a:pt x="323469" y="86106"/>
                  </a:lnTo>
                  <a:lnTo>
                    <a:pt x="1247394" y="86106"/>
                  </a:lnTo>
                  <a:lnTo>
                    <a:pt x="1288808" y="92214"/>
                  </a:lnTo>
                  <a:lnTo>
                    <a:pt x="1326794" y="110159"/>
                  </a:lnTo>
                  <a:lnTo>
                    <a:pt x="1357896" y="138379"/>
                  </a:lnTo>
                  <a:lnTo>
                    <a:pt x="1379397" y="174294"/>
                  </a:lnTo>
                  <a:lnTo>
                    <a:pt x="1389595" y="214896"/>
                  </a:lnTo>
                  <a:lnTo>
                    <a:pt x="1390269" y="228981"/>
                  </a:lnTo>
                  <a:lnTo>
                    <a:pt x="1390269" y="0"/>
                  </a:lnTo>
                  <a:lnTo>
                    <a:pt x="0" y="0"/>
                  </a:lnTo>
                  <a:lnTo>
                    <a:pt x="0" y="629031"/>
                  </a:lnTo>
                  <a:lnTo>
                    <a:pt x="1572768" y="629031"/>
                  </a:lnTo>
                  <a:lnTo>
                    <a:pt x="1572768" y="371856"/>
                  </a:lnTo>
                  <a:lnTo>
                    <a:pt x="1572768" y="86106"/>
                  </a:lnTo>
                  <a:lnTo>
                    <a:pt x="1572768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33924" y="3971924"/>
              <a:ext cx="1228725" cy="304800"/>
            </a:xfrm>
            <a:custGeom>
              <a:avLst/>
              <a:gdLst/>
              <a:ahLst/>
              <a:cxnLst/>
              <a:rect l="l" t="t" r="r" b="b"/>
              <a:pathLst>
                <a:path w="1228725" h="304800">
                  <a:moveTo>
                    <a:pt x="1076324" y="304799"/>
                  </a:moveTo>
                  <a:lnTo>
                    <a:pt x="152399" y="304799"/>
                  </a:lnTo>
                  <a:lnTo>
                    <a:pt x="144912" y="304616"/>
                  </a:lnTo>
                  <a:lnTo>
                    <a:pt x="101066" y="295895"/>
                  </a:lnTo>
                  <a:lnTo>
                    <a:pt x="61607" y="274804"/>
                  </a:lnTo>
                  <a:lnTo>
                    <a:pt x="29995" y="243192"/>
                  </a:lnTo>
                  <a:lnTo>
                    <a:pt x="8904" y="203733"/>
                  </a:lnTo>
                  <a:lnTo>
                    <a:pt x="183" y="159886"/>
                  </a:lnTo>
                  <a:lnTo>
                    <a:pt x="0" y="152399"/>
                  </a:lnTo>
                  <a:lnTo>
                    <a:pt x="183" y="144912"/>
                  </a:lnTo>
                  <a:lnTo>
                    <a:pt x="8904" y="101066"/>
                  </a:lnTo>
                  <a:lnTo>
                    <a:pt x="29995" y="61607"/>
                  </a:lnTo>
                  <a:lnTo>
                    <a:pt x="61607" y="29995"/>
                  </a:lnTo>
                  <a:lnTo>
                    <a:pt x="101066" y="8904"/>
                  </a:lnTo>
                  <a:lnTo>
                    <a:pt x="144912" y="183"/>
                  </a:lnTo>
                  <a:lnTo>
                    <a:pt x="152399" y="0"/>
                  </a:lnTo>
                  <a:lnTo>
                    <a:pt x="1076324" y="0"/>
                  </a:lnTo>
                  <a:lnTo>
                    <a:pt x="1120564" y="6560"/>
                  </a:lnTo>
                  <a:lnTo>
                    <a:pt x="1160993" y="25684"/>
                  </a:lnTo>
                  <a:lnTo>
                    <a:pt x="1194132" y="55717"/>
                  </a:lnTo>
                  <a:lnTo>
                    <a:pt x="1217123" y="94079"/>
                  </a:lnTo>
                  <a:lnTo>
                    <a:pt x="1227992" y="137461"/>
                  </a:lnTo>
                  <a:lnTo>
                    <a:pt x="1228724" y="152399"/>
                  </a:lnTo>
                  <a:lnTo>
                    <a:pt x="1228541" y="159886"/>
                  </a:lnTo>
                  <a:lnTo>
                    <a:pt x="1219819" y="203733"/>
                  </a:lnTo>
                  <a:lnTo>
                    <a:pt x="1198728" y="243192"/>
                  </a:lnTo>
                  <a:lnTo>
                    <a:pt x="1167117" y="274804"/>
                  </a:lnTo>
                  <a:lnTo>
                    <a:pt x="1127658" y="295895"/>
                  </a:lnTo>
                  <a:lnTo>
                    <a:pt x="1083811" y="304616"/>
                  </a:lnTo>
                  <a:lnTo>
                    <a:pt x="1076324" y="304799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871689" y="4044950"/>
            <a:ext cx="9531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+</a:t>
            </a:r>
            <a:r>
              <a:rPr sz="9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New</a:t>
            </a:r>
            <a:r>
              <a:rPr sz="9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Segoe UI"/>
                <a:cs typeface="Segoe UI"/>
              </a:rPr>
              <a:t>Notebook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248143" y="2465832"/>
            <a:ext cx="2905760" cy="1830070"/>
            <a:chOff x="7248143" y="2465832"/>
            <a:chExt cx="2905760" cy="1830070"/>
          </a:xfrm>
        </p:grpSpPr>
        <p:sp>
          <p:nvSpPr>
            <p:cNvPr id="56" name="object 56"/>
            <p:cNvSpPr/>
            <p:nvPr/>
          </p:nvSpPr>
          <p:spPr>
            <a:xfrm>
              <a:off x="7248131" y="2465844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4">
                  <a:moveTo>
                    <a:pt x="801624" y="0"/>
                  </a:moveTo>
                  <a:lnTo>
                    <a:pt x="619506" y="0"/>
                  </a:lnTo>
                  <a:lnTo>
                    <a:pt x="619506" y="153543"/>
                  </a:lnTo>
                  <a:lnTo>
                    <a:pt x="619506" y="458343"/>
                  </a:lnTo>
                  <a:lnTo>
                    <a:pt x="608279" y="495388"/>
                  </a:lnTo>
                  <a:lnTo>
                    <a:pt x="578345" y="519938"/>
                  </a:lnTo>
                  <a:lnTo>
                    <a:pt x="552831" y="525018"/>
                  </a:lnTo>
                  <a:lnTo>
                    <a:pt x="248031" y="525018"/>
                  </a:lnTo>
                  <a:lnTo>
                    <a:pt x="210985" y="513791"/>
                  </a:lnTo>
                  <a:lnTo>
                    <a:pt x="186436" y="483857"/>
                  </a:lnTo>
                  <a:lnTo>
                    <a:pt x="181356" y="458343"/>
                  </a:lnTo>
                  <a:lnTo>
                    <a:pt x="181356" y="153543"/>
                  </a:lnTo>
                  <a:lnTo>
                    <a:pt x="192582" y="116484"/>
                  </a:lnTo>
                  <a:lnTo>
                    <a:pt x="222516" y="91935"/>
                  </a:lnTo>
                  <a:lnTo>
                    <a:pt x="248031" y="86868"/>
                  </a:lnTo>
                  <a:lnTo>
                    <a:pt x="552831" y="86868"/>
                  </a:lnTo>
                  <a:lnTo>
                    <a:pt x="589889" y="98094"/>
                  </a:lnTo>
                  <a:lnTo>
                    <a:pt x="614438" y="128016"/>
                  </a:lnTo>
                  <a:lnTo>
                    <a:pt x="619506" y="153543"/>
                  </a:lnTo>
                  <a:lnTo>
                    <a:pt x="619506" y="0"/>
                  </a:lnTo>
                  <a:lnTo>
                    <a:pt x="0" y="0"/>
                  </a:lnTo>
                  <a:lnTo>
                    <a:pt x="0" y="801624"/>
                  </a:lnTo>
                  <a:lnTo>
                    <a:pt x="801624" y="801624"/>
                  </a:lnTo>
                  <a:lnTo>
                    <a:pt x="801624" y="525018"/>
                  </a:lnTo>
                  <a:lnTo>
                    <a:pt x="801624" y="8686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419973" y="2543174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86002" y="457199"/>
                  </a:moveTo>
                  <a:lnTo>
                    <a:pt x="71196" y="457199"/>
                  </a:lnTo>
                  <a:lnTo>
                    <a:pt x="66240" y="456711"/>
                  </a:lnTo>
                  <a:lnTo>
                    <a:pt x="29703" y="441577"/>
                  </a:lnTo>
                  <a:lnTo>
                    <a:pt x="3885" y="405537"/>
                  </a:lnTo>
                  <a:lnTo>
                    <a:pt x="0" y="386003"/>
                  </a:lnTo>
                  <a:lnTo>
                    <a:pt x="0" y="380999"/>
                  </a:lnTo>
                  <a:lnTo>
                    <a:pt x="0" y="71196"/>
                  </a:lnTo>
                  <a:lnTo>
                    <a:pt x="15620" y="29705"/>
                  </a:lnTo>
                  <a:lnTo>
                    <a:pt x="51660" y="3885"/>
                  </a:lnTo>
                  <a:lnTo>
                    <a:pt x="71196" y="0"/>
                  </a:lnTo>
                  <a:lnTo>
                    <a:pt x="386002" y="0"/>
                  </a:lnTo>
                  <a:lnTo>
                    <a:pt x="427494" y="15621"/>
                  </a:lnTo>
                  <a:lnTo>
                    <a:pt x="453313" y="51661"/>
                  </a:lnTo>
                  <a:lnTo>
                    <a:pt x="457199" y="71196"/>
                  </a:lnTo>
                  <a:lnTo>
                    <a:pt x="457199" y="386003"/>
                  </a:lnTo>
                  <a:lnTo>
                    <a:pt x="441577" y="427493"/>
                  </a:lnTo>
                  <a:lnTo>
                    <a:pt x="405537" y="453313"/>
                  </a:lnTo>
                  <a:lnTo>
                    <a:pt x="390958" y="456711"/>
                  </a:lnTo>
                  <a:lnTo>
                    <a:pt x="386002" y="4571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419973" y="3971924"/>
              <a:ext cx="2733675" cy="314325"/>
            </a:xfrm>
            <a:custGeom>
              <a:avLst/>
              <a:gdLst/>
              <a:ahLst/>
              <a:cxnLst/>
              <a:rect l="l" t="t" r="r" b="b"/>
              <a:pathLst>
                <a:path w="2733675" h="314325">
                  <a:moveTo>
                    <a:pt x="2700627" y="314324"/>
                  </a:moveTo>
                  <a:lnTo>
                    <a:pt x="33047" y="314324"/>
                  </a:lnTo>
                  <a:lnTo>
                    <a:pt x="28187" y="313599"/>
                  </a:lnTo>
                  <a:lnTo>
                    <a:pt x="0" y="289539"/>
                  </a:lnTo>
                  <a:lnTo>
                    <a:pt x="0" y="28574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2700627" y="0"/>
                  </a:lnTo>
                  <a:lnTo>
                    <a:pt x="2732707" y="28186"/>
                  </a:lnTo>
                  <a:lnTo>
                    <a:pt x="2733674" y="33047"/>
                  </a:lnTo>
                  <a:lnTo>
                    <a:pt x="2733674" y="289539"/>
                  </a:lnTo>
                  <a:lnTo>
                    <a:pt x="2705487" y="313599"/>
                  </a:lnTo>
                  <a:lnTo>
                    <a:pt x="2700627" y="314324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420517" y="4263590"/>
              <a:ext cx="2733040" cy="32384"/>
            </a:xfrm>
            <a:custGeom>
              <a:avLst/>
              <a:gdLst/>
              <a:ahLst/>
              <a:cxnLst/>
              <a:rect l="l" t="t" r="r" b="b"/>
              <a:pathLst>
                <a:path w="2733040" h="32385">
                  <a:moveTo>
                    <a:pt x="2695032" y="32184"/>
                  </a:moveTo>
                  <a:lnTo>
                    <a:pt x="37557" y="32184"/>
                  </a:lnTo>
                  <a:lnTo>
                    <a:pt x="29955" y="31486"/>
                  </a:lnTo>
                  <a:lnTo>
                    <a:pt x="154" y="1686"/>
                  </a:lnTo>
                  <a:lnTo>
                    <a:pt x="0" y="0"/>
                  </a:lnTo>
                  <a:lnTo>
                    <a:pt x="3177" y="3835"/>
                  </a:lnTo>
                  <a:lnTo>
                    <a:pt x="10616" y="7554"/>
                  </a:lnTo>
                  <a:lnTo>
                    <a:pt x="16484" y="9995"/>
                  </a:lnTo>
                  <a:lnTo>
                    <a:pt x="22930" y="11739"/>
                  </a:lnTo>
                  <a:lnTo>
                    <a:pt x="29955" y="12785"/>
                  </a:lnTo>
                  <a:lnTo>
                    <a:pt x="37557" y="13134"/>
                  </a:lnTo>
                  <a:lnTo>
                    <a:pt x="2727948" y="13134"/>
                  </a:lnTo>
                  <a:lnTo>
                    <a:pt x="2726854" y="15156"/>
                  </a:lnTo>
                  <a:lnTo>
                    <a:pt x="2721972" y="21025"/>
                  </a:lnTo>
                  <a:lnTo>
                    <a:pt x="2716103" y="25907"/>
                  </a:lnTo>
                  <a:lnTo>
                    <a:pt x="2709657" y="29394"/>
                  </a:lnTo>
                  <a:lnTo>
                    <a:pt x="2702633" y="31486"/>
                  </a:lnTo>
                  <a:lnTo>
                    <a:pt x="2695032" y="32184"/>
                  </a:lnTo>
                  <a:close/>
                </a:path>
                <a:path w="2733040" h="32385">
                  <a:moveTo>
                    <a:pt x="2727948" y="13134"/>
                  </a:moveTo>
                  <a:lnTo>
                    <a:pt x="2695032" y="13134"/>
                  </a:lnTo>
                  <a:lnTo>
                    <a:pt x="2702633" y="12785"/>
                  </a:lnTo>
                  <a:lnTo>
                    <a:pt x="2709657" y="11739"/>
                  </a:lnTo>
                  <a:lnTo>
                    <a:pt x="2716103" y="9995"/>
                  </a:lnTo>
                  <a:lnTo>
                    <a:pt x="2721972" y="7554"/>
                  </a:lnTo>
                  <a:lnTo>
                    <a:pt x="2729411" y="3835"/>
                  </a:lnTo>
                  <a:lnTo>
                    <a:pt x="2732589" y="0"/>
                  </a:lnTo>
                  <a:lnTo>
                    <a:pt x="2732434" y="1686"/>
                  </a:lnTo>
                  <a:lnTo>
                    <a:pt x="2730341" y="8710"/>
                  </a:lnTo>
                  <a:lnTo>
                    <a:pt x="2727948" y="1313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53324" y="2673349"/>
              <a:ext cx="190500" cy="190500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7407275" y="3168650"/>
            <a:ext cx="2157095" cy="690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Ganti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Nama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File</a:t>
            </a:r>
            <a:endParaRPr sz="13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Klik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judul di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pojok kiri atas</a:t>
            </a:r>
            <a:r>
              <a:rPr sz="1050" spc="-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(biasanya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i="1" spc="-10" dirty="0">
                <a:solidFill>
                  <a:srgbClr val="BEDAFE"/>
                </a:solidFill>
                <a:latin typeface="Segoe UI"/>
                <a:cs typeface="Segoe UI"/>
              </a:rPr>
              <a:t>Untitled0.ipynb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)</a:t>
            </a:r>
            <a:r>
              <a:rPr sz="1050" spc="2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dan</a:t>
            </a:r>
            <a:r>
              <a:rPr sz="1050" spc="2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BEDAFE"/>
                </a:solidFill>
                <a:latin typeface="Segoe UI"/>
                <a:cs typeface="Segoe UI"/>
              </a:rPr>
              <a:t>ganti</a:t>
            </a:r>
            <a:r>
              <a:rPr sz="1050" spc="2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BEDAFE"/>
                </a:solidFill>
                <a:latin typeface="Segoe UI"/>
                <a:cs typeface="Segoe UI"/>
              </a:rPr>
              <a:t>namanya.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92099" y="7341437"/>
            <a:ext cx="528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TUTORIAL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0</a:t>
            </a:r>
            <a:fld id="{81D60167-4931-47E6-BA6A-407CBD079E47}" type="slidenum">
              <a:rPr dirty="0"/>
              <a:t>4</a:t>
            </a:fld>
            <a:r>
              <a:rPr spc="-2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spc="-35" dirty="0"/>
              <a:t>06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8082805" y="4035425"/>
            <a:ext cx="14084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latihan_python_1.ipynb</a:t>
            </a:r>
            <a:endParaRPr sz="9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5664"/>
            <a:ext cx="10693400" cy="50051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09650"/>
            <a:ext cx="10692765" cy="6229350"/>
          </a:xfrm>
          <a:custGeom>
            <a:avLst/>
            <a:gdLst/>
            <a:ahLst/>
            <a:cxnLst/>
            <a:rect l="l" t="t" r="r" b="b"/>
            <a:pathLst>
              <a:path w="10692765" h="6229350">
                <a:moveTo>
                  <a:pt x="10692407" y="6229349"/>
                </a:moveTo>
                <a:lnTo>
                  <a:pt x="0" y="6229349"/>
                </a:lnTo>
                <a:lnTo>
                  <a:pt x="0" y="0"/>
                </a:lnTo>
                <a:lnTo>
                  <a:pt x="10692407" y="0"/>
                </a:lnTo>
                <a:lnTo>
                  <a:pt x="10692407" y="6229349"/>
                </a:lnTo>
                <a:close/>
              </a:path>
            </a:pathLst>
          </a:custGeom>
          <a:solidFill>
            <a:srgbClr val="0E1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01218" y="1280794"/>
            <a:ext cx="4694555" cy="406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Banyak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pemula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bingung: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"Saya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harus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pakai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Colab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atau</a:t>
            </a:r>
            <a:r>
              <a:rPr sz="1050" i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install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Python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FFFFFF"/>
                </a:solidFill>
                <a:latin typeface="Segoe UI"/>
                <a:cs typeface="Segoe UI"/>
              </a:rPr>
              <a:t>di</a:t>
            </a:r>
            <a:r>
              <a:rPr sz="105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FFFFFF"/>
                </a:solidFill>
                <a:latin typeface="Segoe UI"/>
                <a:cs typeface="Segoe UI"/>
              </a:rPr>
              <a:t>laptop?"</a:t>
            </a:r>
            <a:endParaRPr sz="105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Berikut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perbandingannya</a:t>
            </a:r>
            <a:r>
              <a:rPr sz="1050" spc="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agar kamu</a:t>
            </a:r>
            <a:r>
              <a:rPr sz="1050" spc="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tidak salah</a:t>
            </a:r>
            <a:r>
              <a:rPr sz="1050" spc="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pilih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alat.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682496"/>
            <a:ext cx="10692765" cy="5871210"/>
            <a:chOff x="0" y="1682496"/>
            <a:chExt cx="10692765" cy="5871210"/>
          </a:xfrm>
        </p:grpSpPr>
        <p:sp>
          <p:nvSpPr>
            <p:cNvPr id="5" name="object 5"/>
            <p:cNvSpPr/>
            <p:nvPr/>
          </p:nvSpPr>
          <p:spPr>
            <a:xfrm>
              <a:off x="0" y="1682496"/>
              <a:ext cx="10692765" cy="5871210"/>
            </a:xfrm>
            <a:custGeom>
              <a:avLst/>
              <a:gdLst/>
              <a:ahLst/>
              <a:cxnLst/>
              <a:rect l="l" t="t" r="r" b="b"/>
              <a:pathLst>
                <a:path w="10692765" h="5871209">
                  <a:moveTo>
                    <a:pt x="10692382" y="5870828"/>
                  </a:moveTo>
                  <a:lnTo>
                    <a:pt x="0" y="5870828"/>
                  </a:lnTo>
                  <a:lnTo>
                    <a:pt x="0" y="0"/>
                  </a:lnTo>
                  <a:lnTo>
                    <a:pt x="10692383" y="0"/>
                  </a:lnTo>
                  <a:lnTo>
                    <a:pt x="10692383" y="317753"/>
                  </a:lnTo>
                  <a:lnTo>
                    <a:pt x="419099" y="317753"/>
                  </a:lnTo>
                  <a:lnTo>
                    <a:pt x="407840" y="318297"/>
                  </a:lnTo>
                  <a:lnTo>
                    <a:pt x="365164" y="331265"/>
                  </a:lnTo>
                  <a:lnTo>
                    <a:pt x="330700" y="359577"/>
                  </a:lnTo>
                  <a:lnTo>
                    <a:pt x="309694" y="398923"/>
                  </a:lnTo>
                  <a:lnTo>
                    <a:pt x="304799" y="432053"/>
                  </a:lnTo>
                  <a:lnTo>
                    <a:pt x="304799" y="5137403"/>
                  </a:lnTo>
                  <a:lnTo>
                    <a:pt x="313500" y="5181143"/>
                  </a:lnTo>
                  <a:lnTo>
                    <a:pt x="338277" y="5218225"/>
                  </a:lnTo>
                  <a:lnTo>
                    <a:pt x="375359" y="5243002"/>
                  </a:lnTo>
                  <a:lnTo>
                    <a:pt x="419099" y="5251703"/>
                  </a:lnTo>
                  <a:lnTo>
                    <a:pt x="10692383" y="5251703"/>
                  </a:lnTo>
                  <a:lnTo>
                    <a:pt x="10692382" y="5870828"/>
                  </a:lnTo>
                  <a:close/>
                </a:path>
                <a:path w="10692765" h="5871209">
                  <a:moveTo>
                    <a:pt x="10692383" y="5251703"/>
                  </a:moveTo>
                  <a:lnTo>
                    <a:pt x="10277474" y="5251703"/>
                  </a:lnTo>
                  <a:lnTo>
                    <a:pt x="10288733" y="5251159"/>
                  </a:lnTo>
                  <a:lnTo>
                    <a:pt x="10299776" y="5249528"/>
                  </a:lnTo>
                  <a:lnTo>
                    <a:pt x="10340986" y="5232458"/>
                  </a:lnTo>
                  <a:lnTo>
                    <a:pt x="10372527" y="5200916"/>
                  </a:lnTo>
                  <a:lnTo>
                    <a:pt x="10389598" y="5159706"/>
                  </a:lnTo>
                  <a:lnTo>
                    <a:pt x="10391774" y="5137403"/>
                  </a:lnTo>
                  <a:lnTo>
                    <a:pt x="10391774" y="432053"/>
                  </a:lnTo>
                  <a:lnTo>
                    <a:pt x="10383072" y="388313"/>
                  </a:lnTo>
                  <a:lnTo>
                    <a:pt x="10358295" y="351231"/>
                  </a:lnTo>
                  <a:lnTo>
                    <a:pt x="10321213" y="326454"/>
                  </a:lnTo>
                  <a:lnTo>
                    <a:pt x="10277474" y="317753"/>
                  </a:lnTo>
                  <a:lnTo>
                    <a:pt x="10692383" y="317753"/>
                  </a:lnTo>
                  <a:lnTo>
                    <a:pt x="10692383" y="5251703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9562" y="2005012"/>
              <a:ext cx="10077450" cy="4924425"/>
            </a:xfrm>
            <a:custGeom>
              <a:avLst/>
              <a:gdLst/>
              <a:ahLst/>
              <a:cxnLst/>
              <a:rect l="l" t="t" r="r" b="b"/>
              <a:pathLst>
                <a:path w="10077450" h="4924425">
                  <a:moveTo>
                    <a:pt x="0" y="48148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9967911" y="0"/>
                  </a:lnTo>
                  <a:lnTo>
                    <a:pt x="9975103" y="0"/>
                  </a:lnTo>
                  <a:lnTo>
                    <a:pt x="9982226" y="701"/>
                  </a:lnTo>
                  <a:lnTo>
                    <a:pt x="9989279" y="2104"/>
                  </a:lnTo>
                  <a:lnTo>
                    <a:pt x="9996333" y="3507"/>
                  </a:lnTo>
                  <a:lnTo>
                    <a:pt x="10003182" y="5585"/>
                  </a:lnTo>
                  <a:lnTo>
                    <a:pt x="10009827" y="8337"/>
                  </a:lnTo>
                  <a:lnTo>
                    <a:pt x="10016472" y="11090"/>
                  </a:lnTo>
                  <a:lnTo>
                    <a:pt x="10022786" y="14464"/>
                  </a:lnTo>
                  <a:lnTo>
                    <a:pt x="10028766" y="18460"/>
                  </a:lnTo>
                  <a:lnTo>
                    <a:pt x="10034745" y="22456"/>
                  </a:lnTo>
                  <a:lnTo>
                    <a:pt x="10040279" y="26996"/>
                  </a:lnTo>
                  <a:lnTo>
                    <a:pt x="10045365" y="32082"/>
                  </a:lnTo>
                  <a:lnTo>
                    <a:pt x="10050450" y="37168"/>
                  </a:lnTo>
                  <a:lnTo>
                    <a:pt x="10054991" y="42701"/>
                  </a:lnTo>
                  <a:lnTo>
                    <a:pt x="10058986" y="48681"/>
                  </a:lnTo>
                  <a:lnTo>
                    <a:pt x="10062982" y="54661"/>
                  </a:lnTo>
                  <a:lnTo>
                    <a:pt x="10075343" y="88167"/>
                  </a:lnTo>
                  <a:lnTo>
                    <a:pt x="10076746" y="95221"/>
                  </a:lnTo>
                  <a:lnTo>
                    <a:pt x="10077449" y="102345"/>
                  </a:lnTo>
                  <a:lnTo>
                    <a:pt x="10077449" y="109537"/>
                  </a:lnTo>
                  <a:lnTo>
                    <a:pt x="10077449" y="4814887"/>
                  </a:lnTo>
                  <a:lnTo>
                    <a:pt x="10077449" y="4822079"/>
                  </a:lnTo>
                  <a:lnTo>
                    <a:pt x="10076746" y="4829202"/>
                  </a:lnTo>
                  <a:lnTo>
                    <a:pt x="10075343" y="4836256"/>
                  </a:lnTo>
                  <a:lnTo>
                    <a:pt x="10073940" y="4843310"/>
                  </a:lnTo>
                  <a:lnTo>
                    <a:pt x="10071861" y="4850159"/>
                  </a:lnTo>
                  <a:lnTo>
                    <a:pt x="10069109" y="4856804"/>
                  </a:lnTo>
                  <a:lnTo>
                    <a:pt x="10066356" y="4863449"/>
                  </a:lnTo>
                  <a:lnTo>
                    <a:pt x="10062982" y="4869762"/>
                  </a:lnTo>
                  <a:lnTo>
                    <a:pt x="10058986" y="4875742"/>
                  </a:lnTo>
                  <a:lnTo>
                    <a:pt x="10054991" y="4881722"/>
                  </a:lnTo>
                  <a:lnTo>
                    <a:pt x="10022786" y="4909958"/>
                  </a:lnTo>
                  <a:lnTo>
                    <a:pt x="10009827" y="4916085"/>
                  </a:lnTo>
                  <a:lnTo>
                    <a:pt x="10003182" y="4918838"/>
                  </a:lnTo>
                  <a:lnTo>
                    <a:pt x="9967911" y="4924424"/>
                  </a:lnTo>
                  <a:lnTo>
                    <a:pt x="109537" y="4924424"/>
                  </a:lnTo>
                  <a:lnTo>
                    <a:pt x="67619" y="4916085"/>
                  </a:lnTo>
                  <a:lnTo>
                    <a:pt x="32082" y="4892341"/>
                  </a:lnTo>
                  <a:lnTo>
                    <a:pt x="8338" y="4856804"/>
                  </a:lnTo>
                  <a:lnTo>
                    <a:pt x="2104" y="4836256"/>
                  </a:lnTo>
                  <a:lnTo>
                    <a:pt x="701" y="4829202"/>
                  </a:lnTo>
                  <a:lnTo>
                    <a:pt x="0" y="4822079"/>
                  </a:lnTo>
                  <a:lnTo>
                    <a:pt x="0" y="48148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4324" y="2009774"/>
              <a:ext cx="5038725" cy="4914900"/>
            </a:xfrm>
            <a:custGeom>
              <a:avLst/>
              <a:gdLst/>
              <a:ahLst/>
              <a:cxnLst/>
              <a:rect l="l" t="t" r="r" b="b"/>
              <a:pathLst>
                <a:path w="5038725" h="4914900">
                  <a:moveTo>
                    <a:pt x="5038724" y="4914899"/>
                  </a:moveTo>
                  <a:lnTo>
                    <a:pt x="104775" y="4914899"/>
                  </a:lnTo>
                  <a:lnTo>
                    <a:pt x="64679" y="4906924"/>
                  </a:lnTo>
                  <a:lnTo>
                    <a:pt x="30687" y="4884211"/>
                  </a:lnTo>
                  <a:lnTo>
                    <a:pt x="7975" y="4850219"/>
                  </a:lnTo>
                  <a:lnTo>
                    <a:pt x="0" y="4810124"/>
                  </a:lnTo>
                  <a:lnTo>
                    <a:pt x="0" y="104775"/>
                  </a:lnTo>
                  <a:lnTo>
                    <a:pt x="7975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038724" y="0"/>
                  </a:lnTo>
                  <a:lnTo>
                    <a:pt x="5038724" y="4914899"/>
                  </a:lnTo>
                  <a:close/>
                </a:path>
              </a:pathLst>
            </a:custGeom>
            <a:solidFill>
              <a:srgbClr val="1D3A8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3524" y="2009774"/>
              <a:ext cx="9525" cy="4914900"/>
            </a:xfrm>
            <a:custGeom>
              <a:avLst/>
              <a:gdLst/>
              <a:ahLst/>
              <a:cxnLst/>
              <a:rect l="l" t="t" r="r" b="b"/>
              <a:pathLst>
                <a:path w="9525" h="4914900">
                  <a:moveTo>
                    <a:pt x="9524" y="4914899"/>
                  </a:moveTo>
                  <a:lnTo>
                    <a:pt x="0" y="491489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4914899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4324" y="2009774"/>
              <a:ext cx="5029200" cy="1343025"/>
            </a:xfrm>
            <a:custGeom>
              <a:avLst/>
              <a:gdLst/>
              <a:ahLst/>
              <a:cxnLst/>
              <a:rect l="l" t="t" r="r" b="b"/>
              <a:pathLst>
                <a:path w="5029200" h="1343025">
                  <a:moveTo>
                    <a:pt x="5029199" y="1343024"/>
                  </a:moveTo>
                  <a:lnTo>
                    <a:pt x="0" y="1343024"/>
                  </a:lnTo>
                  <a:lnTo>
                    <a:pt x="0" y="104775"/>
                  </a:lnTo>
                  <a:lnTo>
                    <a:pt x="7975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029199" y="0"/>
                  </a:lnTo>
                  <a:lnTo>
                    <a:pt x="5029199" y="1343024"/>
                  </a:lnTo>
                  <a:close/>
                </a:path>
              </a:pathLst>
            </a:custGeom>
            <a:solidFill>
              <a:srgbClr val="1D4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4324" y="3343274"/>
              <a:ext cx="5029200" cy="9525"/>
            </a:xfrm>
            <a:custGeom>
              <a:avLst/>
              <a:gdLst/>
              <a:ahLst/>
              <a:cxnLst/>
              <a:rect l="l" t="t" r="r" b="b"/>
              <a:pathLst>
                <a:path w="5029200" h="9525">
                  <a:moveTo>
                    <a:pt x="502919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029199" y="0"/>
                  </a:lnTo>
                  <a:lnTo>
                    <a:pt x="5029199" y="9524"/>
                  </a:lnTo>
                  <a:close/>
                </a:path>
              </a:pathLst>
            </a:custGeom>
            <a:solidFill>
              <a:srgbClr val="1C4E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29243" y="208484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5" h="802005">
                  <a:moveTo>
                    <a:pt x="801624" y="0"/>
                  </a:moveTo>
                  <a:lnTo>
                    <a:pt x="618744" y="0"/>
                  </a:lnTo>
                  <a:lnTo>
                    <a:pt x="618744" y="305943"/>
                  </a:lnTo>
                  <a:lnTo>
                    <a:pt x="618490" y="316699"/>
                  </a:lnTo>
                  <a:lnTo>
                    <a:pt x="612178" y="359181"/>
                  </a:lnTo>
                  <a:lnTo>
                    <a:pt x="597712" y="399618"/>
                  </a:lnTo>
                  <a:lnTo>
                    <a:pt x="575627" y="436448"/>
                  </a:lnTo>
                  <a:lnTo>
                    <a:pt x="546785" y="468274"/>
                  </a:lnTo>
                  <a:lnTo>
                    <a:pt x="512292" y="493852"/>
                  </a:lnTo>
                  <a:lnTo>
                    <a:pt x="473468" y="512216"/>
                  </a:lnTo>
                  <a:lnTo>
                    <a:pt x="431812" y="522643"/>
                  </a:lnTo>
                  <a:lnTo>
                    <a:pt x="399669" y="525018"/>
                  </a:lnTo>
                  <a:lnTo>
                    <a:pt x="388912" y="524751"/>
                  </a:lnTo>
                  <a:lnTo>
                    <a:pt x="346430" y="518439"/>
                  </a:lnTo>
                  <a:lnTo>
                    <a:pt x="305993" y="503974"/>
                  </a:lnTo>
                  <a:lnTo>
                    <a:pt x="269163" y="481888"/>
                  </a:lnTo>
                  <a:lnTo>
                    <a:pt x="237337" y="453047"/>
                  </a:lnTo>
                  <a:lnTo>
                    <a:pt x="211759" y="418553"/>
                  </a:lnTo>
                  <a:lnTo>
                    <a:pt x="193395" y="379730"/>
                  </a:lnTo>
                  <a:lnTo>
                    <a:pt x="182968" y="338074"/>
                  </a:lnTo>
                  <a:lnTo>
                    <a:pt x="180594" y="305943"/>
                  </a:lnTo>
                  <a:lnTo>
                    <a:pt x="180860" y="295173"/>
                  </a:lnTo>
                  <a:lnTo>
                    <a:pt x="187172" y="252691"/>
                  </a:lnTo>
                  <a:lnTo>
                    <a:pt x="201637" y="212255"/>
                  </a:lnTo>
                  <a:lnTo>
                    <a:pt x="223723" y="175425"/>
                  </a:lnTo>
                  <a:lnTo>
                    <a:pt x="252564" y="143598"/>
                  </a:lnTo>
                  <a:lnTo>
                    <a:pt x="287058" y="118021"/>
                  </a:lnTo>
                  <a:lnTo>
                    <a:pt x="325882" y="99656"/>
                  </a:lnTo>
                  <a:lnTo>
                    <a:pt x="367538" y="89230"/>
                  </a:lnTo>
                  <a:lnTo>
                    <a:pt x="399669" y="86868"/>
                  </a:lnTo>
                  <a:lnTo>
                    <a:pt x="410438" y="87122"/>
                  </a:lnTo>
                  <a:lnTo>
                    <a:pt x="452920" y="93433"/>
                  </a:lnTo>
                  <a:lnTo>
                    <a:pt x="493356" y="107899"/>
                  </a:lnTo>
                  <a:lnTo>
                    <a:pt x="530186" y="129984"/>
                  </a:lnTo>
                  <a:lnTo>
                    <a:pt x="562013" y="158826"/>
                  </a:lnTo>
                  <a:lnTo>
                    <a:pt x="587590" y="193319"/>
                  </a:lnTo>
                  <a:lnTo>
                    <a:pt x="605955" y="232143"/>
                  </a:lnTo>
                  <a:lnTo>
                    <a:pt x="616381" y="273799"/>
                  </a:lnTo>
                  <a:lnTo>
                    <a:pt x="618744" y="305943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801624"/>
                  </a:lnTo>
                  <a:lnTo>
                    <a:pt x="801624" y="801624"/>
                  </a:lnTo>
                  <a:lnTo>
                    <a:pt x="801624" y="525018"/>
                  </a:lnTo>
                  <a:lnTo>
                    <a:pt x="801624" y="8686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00324" y="2162174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36087" y="457199"/>
                  </a:moveTo>
                  <a:lnTo>
                    <a:pt x="221112" y="457199"/>
                  </a:lnTo>
                  <a:lnTo>
                    <a:pt x="213644" y="456832"/>
                  </a:lnTo>
                  <a:lnTo>
                    <a:pt x="169405" y="449529"/>
                  </a:lnTo>
                  <a:lnTo>
                    <a:pt x="127441" y="433736"/>
                  </a:lnTo>
                  <a:lnTo>
                    <a:pt x="89365" y="410059"/>
                  </a:lnTo>
                  <a:lnTo>
                    <a:pt x="56639" y="379409"/>
                  </a:lnTo>
                  <a:lnTo>
                    <a:pt x="30521" y="342963"/>
                  </a:lnTo>
                  <a:lnTo>
                    <a:pt x="12017" y="302122"/>
                  </a:lnTo>
                  <a:lnTo>
                    <a:pt x="1834" y="258457"/>
                  </a:lnTo>
                  <a:lnTo>
                    <a:pt x="0" y="236086"/>
                  </a:lnTo>
                  <a:lnTo>
                    <a:pt x="0" y="221113"/>
                  </a:lnTo>
                  <a:lnTo>
                    <a:pt x="5852" y="176658"/>
                  </a:lnTo>
                  <a:lnTo>
                    <a:pt x="20266" y="134201"/>
                  </a:lnTo>
                  <a:lnTo>
                    <a:pt x="42685" y="95371"/>
                  </a:lnTo>
                  <a:lnTo>
                    <a:pt x="72249" y="61661"/>
                  </a:lnTo>
                  <a:lnTo>
                    <a:pt x="107821" y="34366"/>
                  </a:lnTo>
                  <a:lnTo>
                    <a:pt x="148035" y="14535"/>
                  </a:lnTo>
                  <a:lnTo>
                    <a:pt x="191345" y="2931"/>
                  </a:lnTo>
                  <a:lnTo>
                    <a:pt x="221112" y="0"/>
                  </a:lnTo>
                  <a:lnTo>
                    <a:pt x="236087" y="0"/>
                  </a:lnTo>
                  <a:lnTo>
                    <a:pt x="280540" y="5852"/>
                  </a:lnTo>
                  <a:lnTo>
                    <a:pt x="322997" y="20265"/>
                  </a:lnTo>
                  <a:lnTo>
                    <a:pt x="361828" y="42685"/>
                  </a:lnTo>
                  <a:lnTo>
                    <a:pt x="395538" y="72249"/>
                  </a:lnTo>
                  <a:lnTo>
                    <a:pt x="422832" y="107821"/>
                  </a:lnTo>
                  <a:lnTo>
                    <a:pt x="442663" y="148035"/>
                  </a:lnTo>
                  <a:lnTo>
                    <a:pt x="454267" y="191345"/>
                  </a:lnTo>
                  <a:lnTo>
                    <a:pt x="457199" y="228599"/>
                  </a:lnTo>
                  <a:lnTo>
                    <a:pt x="457199" y="236086"/>
                  </a:lnTo>
                  <a:lnTo>
                    <a:pt x="451346" y="280540"/>
                  </a:lnTo>
                  <a:lnTo>
                    <a:pt x="436933" y="322997"/>
                  </a:lnTo>
                  <a:lnTo>
                    <a:pt x="414513" y="361828"/>
                  </a:lnTo>
                  <a:lnTo>
                    <a:pt x="384949" y="395538"/>
                  </a:lnTo>
                  <a:lnTo>
                    <a:pt x="349377" y="422833"/>
                  </a:lnTo>
                  <a:lnTo>
                    <a:pt x="309164" y="442663"/>
                  </a:lnTo>
                  <a:lnTo>
                    <a:pt x="265854" y="454267"/>
                  </a:lnTo>
                  <a:lnTo>
                    <a:pt x="236087" y="45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7601" y="2279649"/>
              <a:ext cx="219075" cy="22225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048718" y="2574925"/>
            <a:ext cx="1551305" cy="59436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1500" dirty="0">
                <a:solidFill>
                  <a:srgbClr val="FACC15"/>
                </a:solidFill>
                <a:latin typeface="Segoe UI Black"/>
                <a:cs typeface="Segoe UI Black"/>
              </a:rPr>
              <a:t>GOOGLE</a:t>
            </a:r>
            <a:r>
              <a:rPr sz="1500" spc="215" dirty="0">
                <a:solidFill>
                  <a:srgbClr val="FACC15"/>
                </a:solidFill>
                <a:latin typeface="Segoe UI Black"/>
                <a:cs typeface="Segoe UI Black"/>
              </a:rPr>
              <a:t> </a:t>
            </a:r>
            <a:r>
              <a:rPr sz="1500" spc="-20" dirty="0">
                <a:solidFill>
                  <a:srgbClr val="FACC15"/>
                </a:solidFill>
                <a:latin typeface="Segoe UI Black"/>
                <a:cs typeface="Segoe UI Black"/>
              </a:rPr>
              <a:t>COLAB</a:t>
            </a:r>
            <a:endParaRPr sz="1500">
              <a:latin typeface="Segoe UI Black"/>
              <a:cs typeface="Segoe UI Black"/>
            </a:endParaRPr>
          </a:p>
          <a:p>
            <a:pPr marL="4445" algn="ctr">
              <a:lnSpc>
                <a:spcPct val="100000"/>
              </a:lnSpc>
              <a:spcBef>
                <a:spcPts val="600"/>
              </a:spcBef>
            </a:pP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CLOUD</a:t>
            </a:r>
            <a:r>
              <a:rPr sz="900" spc="-5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BASED</a:t>
            </a:r>
            <a:r>
              <a:rPr sz="900" spc="-5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BEDAFE"/>
                </a:solidFill>
                <a:latin typeface="Consolas"/>
                <a:cs typeface="Consolas"/>
              </a:rPr>
              <a:t>(ONLINE)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2924" y="3581400"/>
            <a:ext cx="4572000" cy="2228850"/>
            <a:chOff x="542924" y="3581400"/>
            <a:chExt cx="4572000" cy="2228850"/>
          </a:xfrm>
        </p:grpSpPr>
        <p:sp>
          <p:nvSpPr>
            <p:cNvPr id="16" name="object 16"/>
            <p:cNvSpPr/>
            <p:nvPr/>
          </p:nvSpPr>
          <p:spPr>
            <a:xfrm>
              <a:off x="547687" y="4729162"/>
              <a:ext cx="4562475" cy="1076325"/>
            </a:xfrm>
            <a:custGeom>
              <a:avLst/>
              <a:gdLst/>
              <a:ahLst/>
              <a:cxnLst/>
              <a:rect l="l" t="t" r="r" b="b"/>
              <a:pathLst>
                <a:path w="4562475" h="1076325">
                  <a:moveTo>
                    <a:pt x="4533557" y="1076324"/>
                  </a:moveTo>
                  <a:lnTo>
                    <a:pt x="28916" y="1076324"/>
                  </a:lnTo>
                  <a:lnTo>
                    <a:pt x="24664" y="1075477"/>
                  </a:lnTo>
                  <a:lnTo>
                    <a:pt x="0" y="1047408"/>
                  </a:lnTo>
                  <a:lnTo>
                    <a:pt x="0" y="10429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533557" y="0"/>
                  </a:lnTo>
                  <a:lnTo>
                    <a:pt x="4562473" y="28916"/>
                  </a:lnTo>
                  <a:lnTo>
                    <a:pt x="4562473" y="1047408"/>
                  </a:lnTo>
                  <a:lnTo>
                    <a:pt x="4537809" y="1075477"/>
                  </a:lnTo>
                  <a:lnTo>
                    <a:pt x="4533557" y="1076324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7687" y="4729162"/>
              <a:ext cx="4562475" cy="1076325"/>
            </a:xfrm>
            <a:custGeom>
              <a:avLst/>
              <a:gdLst/>
              <a:ahLst/>
              <a:cxnLst/>
              <a:rect l="l" t="t" r="r" b="b"/>
              <a:pathLst>
                <a:path w="4562475" h="1076325">
                  <a:moveTo>
                    <a:pt x="0" y="10429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529136" y="0"/>
                  </a:lnTo>
                  <a:lnTo>
                    <a:pt x="4533557" y="0"/>
                  </a:lnTo>
                  <a:lnTo>
                    <a:pt x="4537809" y="845"/>
                  </a:lnTo>
                  <a:lnTo>
                    <a:pt x="4562474" y="33337"/>
                  </a:lnTo>
                  <a:lnTo>
                    <a:pt x="4562474" y="1042987"/>
                  </a:lnTo>
                  <a:lnTo>
                    <a:pt x="4562473" y="1047408"/>
                  </a:lnTo>
                  <a:lnTo>
                    <a:pt x="4561627" y="1051660"/>
                  </a:lnTo>
                  <a:lnTo>
                    <a:pt x="4559936" y="1055744"/>
                  </a:lnTo>
                  <a:lnTo>
                    <a:pt x="4558244" y="1059828"/>
                  </a:lnTo>
                  <a:lnTo>
                    <a:pt x="4529136" y="1076324"/>
                  </a:lnTo>
                  <a:lnTo>
                    <a:pt x="33337" y="1076324"/>
                  </a:lnTo>
                  <a:lnTo>
                    <a:pt x="2537" y="1055744"/>
                  </a:lnTo>
                  <a:lnTo>
                    <a:pt x="845" y="1051660"/>
                  </a:lnTo>
                  <a:lnTo>
                    <a:pt x="0" y="1047408"/>
                  </a:lnTo>
                  <a:lnTo>
                    <a:pt x="0" y="1042987"/>
                  </a:lnTo>
                </a:path>
              </a:pathLst>
            </a:custGeom>
            <a:ln w="9524">
              <a:solidFill>
                <a:srgbClr val="1D40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2924" y="358140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66699" y="304799"/>
                  </a:moveTo>
                  <a:lnTo>
                    <a:pt x="38099" y="304799"/>
                  </a:lnTo>
                  <a:lnTo>
                    <a:pt x="30498" y="304102"/>
                  </a:lnTo>
                  <a:lnTo>
                    <a:pt x="697" y="274301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266699" y="0"/>
                  </a:lnTo>
                  <a:lnTo>
                    <a:pt x="302010" y="23474"/>
                  </a:lnTo>
                  <a:lnTo>
                    <a:pt x="304799" y="38099"/>
                  </a:lnTo>
                  <a:lnTo>
                    <a:pt x="304799" y="266699"/>
                  </a:lnTo>
                  <a:lnTo>
                    <a:pt x="281325" y="302009"/>
                  </a:lnTo>
                  <a:lnTo>
                    <a:pt x="266699" y="304799"/>
                  </a:lnTo>
                  <a:close/>
                </a:path>
              </a:pathLst>
            </a:custGeom>
            <a:solidFill>
              <a:srgbClr val="21C45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2924" y="358140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66699" y="304799"/>
                  </a:moveTo>
                  <a:lnTo>
                    <a:pt x="38099" y="304799"/>
                  </a:lnTo>
                  <a:lnTo>
                    <a:pt x="30498" y="304102"/>
                  </a:lnTo>
                  <a:lnTo>
                    <a:pt x="697" y="274301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4"/>
                  </a:lnTo>
                  <a:lnTo>
                    <a:pt x="6277" y="17027"/>
                  </a:lnTo>
                  <a:lnTo>
                    <a:pt x="38099" y="0"/>
                  </a:lnTo>
                  <a:lnTo>
                    <a:pt x="266699" y="0"/>
                  </a:lnTo>
                  <a:lnTo>
                    <a:pt x="274301" y="697"/>
                  </a:lnTo>
                  <a:lnTo>
                    <a:pt x="281325" y="2789"/>
                  </a:lnTo>
                  <a:lnTo>
                    <a:pt x="287772" y="6276"/>
                  </a:lnTo>
                  <a:lnTo>
                    <a:pt x="291676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23663" y="13150"/>
                  </a:lnTo>
                  <a:lnTo>
                    <a:pt x="20573" y="15214"/>
                  </a:lnTo>
                  <a:lnTo>
                    <a:pt x="15214" y="20573"/>
                  </a:lnTo>
                  <a:lnTo>
                    <a:pt x="13277" y="23474"/>
                  </a:lnTo>
                  <a:lnTo>
                    <a:pt x="13150" y="23663"/>
                  </a:lnTo>
                  <a:lnTo>
                    <a:pt x="10319" y="30498"/>
                  </a:lnTo>
                  <a:lnTo>
                    <a:pt x="10250" y="30665"/>
                  </a:lnTo>
                  <a:lnTo>
                    <a:pt x="9524" y="34310"/>
                  </a:lnTo>
                  <a:lnTo>
                    <a:pt x="9524" y="270489"/>
                  </a:lnTo>
                  <a:lnTo>
                    <a:pt x="34310" y="295274"/>
                  </a:lnTo>
                  <a:lnTo>
                    <a:pt x="291676" y="295274"/>
                  </a:lnTo>
                  <a:lnTo>
                    <a:pt x="287772" y="298522"/>
                  </a:lnTo>
                  <a:lnTo>
                    <a:pt x="281325" y="302009"/>
                  </a:lnTo>
                  <a:lnTo>
                    <a:pt x="274301" y="304102"/>
                  </a:lnTo>
                  <a:lnTo>
                    <a:pt x="266699" y="304799"/>
                  </a:lnTo>
                  <a:close/>
                </a:path>
                <a:path w="304800" h="304800">
                  <a:moveTo>
                    <a:pt x="291676" y="295274"/>
                  </a:moveTo>
                  <a:lnTo>
                    <a:pt x="270489" y="295274"/>
                  </a:lnTo>
                  <a:lnTo>
                    <a:pt x="274134" y="294549"/>
                  </a:lnTo>
                  <a:lnTo>
                    <a:pt x="281135" y="291649"/>
                  </a:lnTo>
                  <a:lnTo>
                    <a:pt x="294480" y="274301"/>
                  </a:lnTo>
                  <a:lnTo>
                    <a:pt x="294549" y="274134"/>
                  </a:lnTo>
                  <a:lnTo>
                    <a:pt x="295274" y="270489"/>
                  </a:lnTo>
                  <a:lnTo>
                    <a:pt x="295274" y="34310"/>
                  </a:lnTo>
                  <a:lnTo>
                    <a:pt x="270489" y="9524"/>
                  </a:lnTo>
                  <a:lnTo>
                    <a:pt x="291676" y="9524"/>
                  </a:lnTo>
                  <a:lnTo>
                    <a:pt x="304799" y="266699"/>
                  </a:lnTo>
                  <a:lnTo>
                    <a:pt x="304117" y="274134"/>
                  </a:lnTo>
                  <a:lnTo>
                    <a:pt x="304102" y="274301"/>
                  </a:lnTo>
                  <a:lnTo>
                    <a:pt x="302066" y="281135"/>
                  </a:lnTo>
                  <a:lnTo>
                    <a:pt x="302010" y="281325"/>
                  </a:lnTo>
                  <a:lnTo>
                    <a:pt x="298522" y="287771"/>
                  </a:lnTo>
                  <a:lnTo>
                    <a:pt x="293640" y="293640"/>
                  </a:lnTo>
                  <a:lnTo>
                    <a:pt x="291676" y="295274"/>
                  </a:lnTo>
                  <a:close/>
                </a:path>
              </a:pathLst>
            </a:custGeom>
            <a:solidFill>
              <a:srgbClr val="21C45D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4999" y="3654425"/>
              <a:ext cx="120650" cy="1587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2924" y="415289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66699" y="304799"/>
                  </a:moveTo>
                  <a:lnTo>
                    <a:pt x="38099" y="304799"/>
                  </a:lnTo>
                  <a:lnTo>
                    <a:pt x="30498" y="304102"/>
                  </a:lnTo>
                  <a:lnTo>
                    <a:pt x="697" y="274301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266699" y="0"/>
                  </a:lnTo>
                  <a:lnTo>
                    <a:pt x="302010" y="23474"/>
                  </a:lnTo>
                  <a:lnTo>
                    <a:pt x="304799" y="38099"/>
                  </a:lnTo>
                  <a:lnTo>
                    <a:pt x="304799" y="266699"/>
                  </a:lnTo>
                  <a:lnTo>
                    <a:pt x="281325" y="302009"/>
                  </a:lnTo>
                  <a:lnTo>
                    <a:pt x="266699" y="304799"/>
                  </a:lnTo>
                  <a:close/>
                </a:path>
              </a:pathLst>
            </a:custGeom>
            <a:solidFill>
              <a:srgbClr val="21C45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2924" y="415290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66699" y="304799"/>
                  </a:moveTo>
                  <a:lnTo>
                    <a:pt x="38099" y="304799"/>
                  </a:lnTo>
                  <a:lnTo>
                    <a:pt x="30498" y="304102"/>
                  </a:lnTo>
                  <a:lnTo>
                    <a:pt x="697" y="274301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30498" y="697"/>
                  </a:lnTo>
                  <a:lnTo>
                    <a:pt x="38099" y="0"/>
                  </a:lnTo>
                  <a:lnTo>
                    <a:pt x="266699" y="0"/>
                  </a:lnTo>
                  <a:lnTo>
                    <a:pt x="274301" y="697"/>
                  </a:lnTo>
                  <a:lnTo>
                    <a:pt x="281325" y="2789"/>
                  </a:lnTo>
                  <a:lnTo>
                    <a:pt x="287772" y="6276"/>
                  </a:lnTo>
                  <a:lnTo>
                    <a:pt x="291676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270489"/>
                  </a:lnTo>
                  <a:lnTo>
                    <a:pt x="34310" y="295274"/>
                  </a:lnTo>
                  <a:lnTo>
                    <a:pt x="291675" y="295274"/>
                  </a:lnTo>
                  <a:lnTo>
                    <a:pt x="287772" y="298522"/>
                  </a:lnTo>
                  <a:lnTo>
                    <a:pt x="281325" y="302009"/>
                  </a:lnTo>
                  <a:lnTo>
                    <a:pt x="274301" y="304102"/>
                  </a:lnTo>
                  <a:lnTo>
                    <a:pt x="266699" y="304799"/>
                  </a:lnTo>
                  <a:close/>
                </a:path>
                <a:path w="304800" h="304800">
                  <a:moveTo>
                    <a:pt x="291675" y="295274"/>
                  </a:moveTo>
                  <a:lnTo>
                    <a:pt x="270489" y="295274"/>
                  </a:lnTo>
                  <a:lnTo>
                    <a:pt x="274134" y="294549"/>
                  </a:lnTo>
                  <a:lnTo>
                    <a:pt x="281135" y="291649"/>
                  </a:lnTo>
                  <a:lnTo>
                    <a:pt x="284226" y="289584"/>
                  </a:lnTo>
                  <a:lnTo>
                    <a:pt x="289584" y="284226"/>
                  </a:lnTo>
                  <a:lnTo>
                    <a:pt x="291523" y="281325"/>
                  </a:lnTo>
                  <a:lnTo>
                    <a:pt x="291649" y="281135"/>
                  </a:lnTo>
                  <a:lnTo>
                    <a:pt x="294480" y="274301"/>
                  </a:lnTo>
                  <a:lnTo>
                    <a:pt x="294549" y="274134"/>
                  </a:lnTo>
                  <a:lnTo>
                    <a:pt x="295274" y="270489"/>
                  </a:lnTo>
                  <a:lnTo>
                    <a:pt x="295274" y="34310"/>
                  </a:lnTo>
                  <a:lnTo>
                    <a:pt x="294549" y="30665"/>
                  </a:lnTo>
                  <a:lnTo>
                    <a:pt x="270489" y="9524"/>
                  </a:lnTo>
                  <a:lnTo>
                    <a:pt x="291676" y="9524"/>
                  </a:lnTo>
                  <a:lnTo>
                    <a:pt x="304799" y="266699"/>
                  </a:lnTo>
                  <a:lnTo>
                    <a:pt x="304117" y="274134"/>
                  </a:lnTo>
                  <a:lnTo>
                    <a:pt x="304102" y="274301"/>
                  </a:lnTo>
                  <a:lnTo>
                    <a:pt x="302066" y="281135"/>
                  </a:lnTo>
                  <a:lnTo>
                    <a:pt x="302010" y="281325"/>
                  </a:lnTo>
                  <a:lnTo>
                    <a:pt x="298522" y="287771"/>
                  </a:lnTo>
                  <a:lnTo>
                    <a:pt x="293640" y="293640"/>
                  </a:lnTo>
                  <a:lnTo>
                    <a:pt x="291675" y="295274"/>
                  </a:lnTo>
                  <a:close/>
                </a:path>
              </a:pathLst>
            </a:custGeom>
            <a:solidFill>
              <a:srgbClr val="21C45D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124" y="4229100"/>
              <a:ext cx="152400" cy="1524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7212" y="5105399"/>
              <a:ext cx="47625" cy="504825"/>
            </a:xfrm>
            <a:custGeom>
              <a:avLst/>
              <a:gdLst/>
              <a:ahLst/>
              <a:cxnLst/>
              <a:rect l="l" t="t" r="r" b="b"/>
              <a:pathLst>
                <a:path w="47625" h="504825">
                  <a:moveTo>
                    <a:pt x="47625" y="477862"/>
                  </a:moveTo>
                  <a:lnTo>
                    <a:pt x="26974" y="457200"/>
                  </a:lnTo>
                  <a:lnTo>
                    <a:pt x="20662" y="457200"/>
                  </a:lnTo>
                  <a:lnTo>
                    <a:pt x="0" y="477862"/>
                  </a:lnTo>
                  <a:lnTo>
                    <a:pt x="0" y="484174"/>
                  </a:lnTo>
                  <a:lnTo>
                    <a:pt x="20662" y="504825"/>
                  </a:lnTo>
                  <a:lnTo>
                    <a:pt x="26974" y="504825"/>
                  </a:lnTo>
                  <a:lnTo>
                    <a:pt x="47625" y="484174"/>
                  </a:lnTo>
                  <a:lnTo>
                    <a:pt x="47625" y="481012"/>
                  </a:lnTo>
                  <a:lnTo>
                    <a:pt x="47625" y="477862"/>
                  </a:lnTo>
                  <a:close/>
                </a:path>
                <a:path w="47625" h="504825">
                  <a:moveTo>
                    <a:pt x="47625" y="249262"/>
                  </a:moveTo>
                  <a:lnTo>
                    <a:pt x="26974" y="228600"/>
                  </a:lnTo>
                  <a:lnTo>
                    <a:pt x="20662" y="228600"/>
                  </a:lnTo>
                  <a:lnTo>
                    <a:pt x="0" y="249262"/>
                  </a:lnTo>
                  <a:lnTo>
                    <a:pt x="0" y="255574"/>
                  </a:lnTo>
                  <a:lnTo>
                    <a:pt x="20662" y="276225"/>
                  </a:lnTo>
                  <a:lnTo>
                    <a:pt x="26974" y="276225"/>
                  </a:lnTo>
                  <a:lnTo>
                    <a:pt x="47625" y="255574"/>
                  </a:lnTo>
                  <a:lnTo>
                    <a:pt x="47625" y="252412"/>
                  </a:lnTo>
                  <a:lnTo>
                    <a:pt x="47625" y="249262"/>
                  </a:lnTo>
                  <a:close/>
                </a:path>
                <a:path w="47625" h="504825">
                  <a:moveTo>
                    <a:pt x="47625" y="20662"/>
                  </a:moveTo>
                  <a:lnTo>
                    <a:pt x="26974" y="0"/>
                  </a:lnTo>
                  <a:lnTo>
                    <a:pt x="20662" y="0"/>
                  </a:lnTo>
                  <a:lnTo>
                    <a:pt x="0" y="20662"/>
                  </a:lnTo>
                  <a:lnTo>
                    <a:pt x="0" y="26974"/>
                  </a:lnTo>
                  <a:lnTo>
                    <a:pt x="20662" y="47625"/>
                  </a:lnTo>
                  <a:lnTo>
                    <a:pt x="26974" y="47625"/>
                  </a:lnTo>
                  <a:lnTo>
                    <a:pt x="47625" y="26974"/>
                  </a:lnTo>
                  <a:lnTo>
                    <a:pt x="47625" y="23812"/>
                  </a:lnTo>
                  <a:lnTo>
                    <a:pt x="47625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87425" y="3542665"/>
            <a:ext cx="2684145" cy="3886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Tanpa</a:t>
            </a:r>
            <a:r>
              <a:rPr sz="1050" b="1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Instalasi</a:t>
            </a:r>
            <a:r>
              <a:rPr sz="1050" b="1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(Instant)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Buka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browser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langsung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jalan.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Tidak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perlu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setup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ribet.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7425" y="4114165"/>
            <a:ext cx="3136900" cy="3886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Spek "Dewa"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Gratis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Dapat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pinjaman RAM 12GB &amp; GPU NVIDIA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gratis dari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Google.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4049" y="4799329"/>
            <a:ext cx="1860550" cy="8788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COCOK</a:t>
            </a:r>
            <a:r>
              <a:rPr sz="900" b="1" spc="-6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UNTUK:</a:t>
            </a:r>
            <a:endParaRPr sz="900">
              <a:latin typeface="Segoe UI"/>
              <a:cs typeface="Segoe UI"/>
            </a:endParaRPr>
          </a:p>
          <a:p>
            <a:pPr marL="164465" marR="5080">
              <a:lnSpc>
                <a:spcPts val="1800"/>
              </a:lnSpc>
            </a:pP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Belajar</a:t>
            </a:r>
            <a:r>
              <a:rPr sz="105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Pemrograman</a:t>
            </a:r>
            <a:r>
              <a:rPr sz="105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Dasar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Data</a:t>
            </a:r>
            <a:r>
              <a:rPr sz="105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Science</a:t>
            </a:r>
            <a:r>
              <a:rPr sz="105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05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Analisis</a:t>
            </a:r>
            <a:r>
              <a:rPr sz="105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Segoe UI"/>
                <a:cs typeface="Segoe UI"/>
              </a:rPr>
              <a:t>Data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Kecerdasan</a:t>
            </a:r>
            <a:r>
              <a:rPr sz="105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FFFFFF"/>
                </a:solidFill>
                <a:latin typeface="Segoe UI"/>
                <a:cs typeface="Segoe UI"/>
              </a:rPr>
              <a:t>Buatan</a:t>
            </a:r>
            <a:r>
              <a:rPr sz="105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Segoe UI"/>
                <a:cs typeface="Segoe UI"/>
              </a:rPr>
              <a:t>(AI/ML)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353049" y="2009774"/>
            <a:ext cx="5029200" cy="4914900"/>
            <a:chOff x="5353049" y="2009774"/>
            <a:chExt cx="5029200" cy="4914900"/>
          </a:xfrm>
        </p:grpSpPr>
        <p:sp>
          <p:nvSpPr>
            <p:cNvPr id="29" name="object 29"/>
            <p:cNvSpPr/>
            <p:nvPr/>
          </p:nvSpPr>
          <p:spPr>
            <a:xfrm>
              <a:off x="5353049" y="2009774"/>
              <a:ext cx="5029200" cy="4914900"/>
            </a:xfrm>
            <a:custGeom>
              <a:avLst/>
              <a:gdLst/>
              <a:ahLst/>
              <a:cxnLst/>
              <a:rect l="l" t="t" r="r" b="b"/>
              <a:pathLst>
                <a:path w="5029200" h="4914900">
                  <a:moveTo>
                    <a:pt x="4924425" y="4914899"/>
                  </a:moveTo>
                  <a:lnTo>
                    <a:pt x="0" y="4914899"/>
                  </a:lnTo>
                  <a:lnTo>
                    <a:pt x="0" y="0"/>
                  </a:lnTo>
                  <a:lnTo>
                    <a:pt x="4924425" y="0"/>
                  </a:lnTo>
                  <a:lnTo>
                    <a:pt x="4934746" y="498"/>
                  </a:lnTo>
                  <a:lnTo>
                    <a:pt x="4973865" y="12385"/>
                  </a:lnTo>
                  <a:lnTo>
                    <a:pt x="5005457" y="38338"/>
                  </a:lnTo>
                  <a:lnTo>
                    <a:pt x="5024712" y="74405"/>
                  </a:lnTo>
                  <a:lnTo>
                    <a:pt x="5029199" y="104775"/>
                  </a:lnTo>
                  <a:lnTo>
                    <a:pt x="5029199" y="4810124"/>
                  </a:lnTo>
                  <a:lnTo>
                    <a:pt x="5021223" y="4850219"/>
                  </a:lnTo>
                  <a:lnTo>
                    <a:pt x="4998511" y="4884211"/>
                  </a:lnTo>
                  <a:lnTo>
                    <a:pt x="4964520" y="4906924"/>
                  </a:lnTo>
                  <a:lnTo>
                    <a:pt x="4924425" y="4914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53049" y="2009774"/>
              <a:ext cx="5029200" cy="1343025"/>
            </a:xfrm>
            <a:custGeom>
              <a:avLst/>
              <a:gdLst/>
              <a:ahLst/>
              <a:cxnLst/>
              <a:rect l="l" t="t" r="r" b="b"/>
              <a:pathLst>
                <a:path w="5029200" h="1343025">
                  <a:moveTo>
                    <a:pt x="5029199" y="1343024"/>
                  </a:moveTo>
                  <a:lnTo>
                    <a:pt x="0" y="1343024"/>
                  </a:lnTo>
                  <a:lnTo>
                    <a:pt x="0" y="0"/>
                  </a:lnTo>
                  <a:lnTo>
                    <a:pt x="4924425" y="0"/>
                  </a:lnTo>
                  <a:lnTo>
                    <a:pt x="4934746" y="498"/>
                  </a:lnTo>
                  <a:lnTo>
                    <a:pt x="4973865" y="12385"/>
                  </a:lnTo>
                  <a:lnTo>
                    <a:pt x="5005457" y="38338"/>
                  </a:lnTo>
                  <a:lnTo>
                    <a:pt x="5024712" y="74405"/>
                  </a:lnTo>
                  <a:lnTo>
                    <a:pt x="5029199" y="13430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53049" y="3343274"/>
              <a:ext cx="5029200" cy="9525"/>
            </a:xfrm>
            <a:custGeom>
              <a:avLst/>
              <a:gdLst/>
              <a:ahLst/>
              <a:cxnLst/>
              <a:rect l="l" t="t" r="r" b="b"/>
              <a:pathLst>
                <a:path w="5029200" h="9525">
                  <a:moveTo>
                    <a:pt x="502919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029199" y="0"/>
                  </a:lnTo>
                  <a:lnTo>
                    <a:pt x="5029199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67587" y="2084843"/>
              <a:ext cx="802005" cy="802005"/>
            </a:xfrm>
            <a:custGeom>
              <a:avLst/>
              <a:gdLst/>
              <a:ahLst/>
              <a:cxnLst/>
              <a:rect l="l" t="t" r="r" b="b"/>
              <a:pathLst>
                <a:path w="802004" h="802005">
                  <a:moveTo>
                    <a:pt x="801624" y="0"/>
                  </a:moveTo>
                  <a:lnTo>
                    <a:pt x="619125" y="0"/>
                  </a:lnTo>
                  <a:lnTo>
                    <a:pt x="619125" y="305943"/>
                  </a:lnTo>
                  <a:lnTo>
                    <a:pt x="618871" y="316699"/>
                  </a:lnTo>
                  <a:lnTo>
                    <a:pt x="612559" y="359181"/>
                  </a:lnTo>
                  <a:lnTo>
                    <a:pt x="598093" y="399618"/>
                  </a:lnTo>
                  <a:lnTo>
                    <a:pt x="576008" y="436448"/>
                  </a:lnTo>
                  <a:lnTo>
                    <a:pt x="547166" y="468274"/>
                  </a:lnTo>
                  <a:lnTo>
                    <a:pt x="512673" y="493852"/>
                  </a:lnTo>
                  <a:lnTo>
                    <a:pt x="473849" y="512216"/>
                  </a:lnTo>
                  <a:lnTo>
                    <a:pt x="432181" y="522643"/>
                  </a:lnTo>
                  <a:lnTo>
                    <a:pt x="400050" y="525018"/>
                  </a:lnTo>
                  <a:lnTo>
                    <a:pt x="389293" y="524751"/>
                  </a:lnTo>
                  <a:lnTo>
                    <a:pt x="346811" y="518439"/>
                  </a:lnTo>
                  <a:lnTo>
                    <a:pt x="306374" y="503974"/>
                  </a:lnTo>
                  <a:lnTo>
                    <a:pt x="269544" y="481888"/>
                  </a:lnTo>
                  <a:lnTo>
                    <a:pt x="237718" y="453047"/>
                  </a:lnTo>
                  <a:lnTo>
                    <a:pt x="212140" y="418553"/>
                  </a:lnTo>
                  <a:lnTo>
                    <a:pt x="193776" y="379730"/>
                  </a:lnTo>
                  <a:lnTo>
                    <a:pt x="183349" y="338074"/>
                  </a:lnTo>
                  <a:lnTo>
                    <a:pt x="180975" y="305943"/>
                  </a:lnTo>
                  <a:lnTo>
                    <a:pt x="181241" y="295173"/>
                  </a:lnTo>
                  <a:lnTo>
                    <a:pt x="187553" y="252691"/>
                  </a:lnTo>
                  <a:lnTo>
                    <a:pt x="202018" y="212255"/>
                  </a:lnTo>
                  <a:lnTo>
                    <a:pt x="224104" y="175425"/>
                  </a:lnTo>
                  <a:lnTo>
                    <a:pt x="252945" y="143598"/>
                  </a:lnTo>
                  <a:lnTo>
                    <a:pt x="287439" y="118021"/>
                  </a:lnTo>
                  <a:lnTo>
                    <a:pt x="326263" y="99656"/>
                  </a:lnTo>
                  <a:lnTo>
                    <a:pt x="367919" y="89230"/>
                  </a:lnTo>
                  <a:lnTo>
                    <a:pt x="400050" y="86868"/>
                  </a:lnTo>
                  <a:lnTo>
                    <a:pt x="410819" y="87122"/>
                  </a:lnTo>
                  <a:lnTo>
                    <a:pt x="453301" y="93433"/>
                  </a:lnTo>
                  <a:lnTo>
                    <a:pt x="493737" y="107899"/>
                  </a:lnTo>
                  <a:lnTo>
                    <a:pt x="530567" y="129984"/>
                  </a:lnTo>
                  <a:lnTo>
                    <a:pt x="562394" y="158826"/>
                  </a:lnTo>
                  <a:lnTo>
                    <a:pt x="587971" y="193319"/>
                  </a:lnTo>
                  <a:lnTo>
                    <a:pt x="606323" y="232143"/>
                  </a:lnTo>
                  <a:lnTo>
                    <a:pt x="616762" y="273799"/>
                  </a:lnTo>
                  <a:lnTo>
                    <a:pt x="619125" y="305943"/>
                  </a:lnTo>
                  <a:lnTo>
                    <a:pt x="619125" y="0"/>
                  </a:lnTo>
                  <a:lnTo>
                    <a:pt x="0" y="0"/>
                  </a:lnTo>
                  <a:lnTo>
                    <a:pt x="0" y="801624"/>
                  </a:lnTo>
                  <a:lnTo>
                    <a:pt x="801624" y="801624"/>
                  </a:lnTo>
                  <a:lnTo>
                    <a:pt x="801624" y="525018"/>
                  </a:lnTo>
                  <a:lnTo>
                    <a:pt x="801624" y="8686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639049" y="2162174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36086" y="457199"/>
                  </a:moveTo>
                  <a:lnTo>
                    <a:pt x="221112" y="457199"/>
                  </a:lnTo>
                  <a:lnTo>
                    <a:pt x="213643" y="456832"/>
                  </a:lnTo>
                  <a:lnTo>
                    <a:pt x="169404" y="449529"/>
                  </a:lnTo>
                  <a:lnTo>
                    <a:pt x="127440" y="433736"/>
                  </a:lnTo>
                  <a:lnTo>
                    <a:pt x="89363" y="410059"/>
                  </a:lnTo>
                  <a:lnTo>
                    <a:pt x="56638" y="379409"/>
                  </a:lnTo>
                  <a:lnTo>
                    <a:pt x="30520" y="342963"/>
                  </a:lnTo>
                  <a:lnTo>
                    <a:pt x="12015" y="302122"/>
                  </a:lnTo>
                  <a:lnTo>
                    <a:pt x="1834" y="258457"/>
                  </a:lnTo>
                  <a:lnTo>
                    <a:pt x="0" y="236086"/>
                  </a:lnTo>
                  <a:lnTo>
                    <a:pt x="0" y="221113"/>
                  </a:lnTo>
                  <a:lnTo>
                    <a:pt x="5852" y="176658"/>
                  </a:lnTo>
                  <a:lnTo>
                    <a:pt x="20265" y="134201"/>
                  </a:lnTo>
                  <a:lnTo>
                    <a:pt x="42683" y="95371"/>
                  </a:lnTo>
                  <a:lnTo>
                    <a:pt x="72248" y="61661"/>
                  </a:lnTo>
                  <a:lnTo>
                    <a:pt x="107820" y="34366"/>
                  </a:lnTo>
                  <a:lnTo>
                    <a:pt x="148034" y="14535"/>
                  </a:lnTo>
                  <a:lnTo>
                    <a:pt x="191344" y="2931"/>
                  </a:lnTo>
                  <a:lnTo>
                    <a:pt x="221112" y="0"/>
                  </a:lnTo>
                  <a:lnTo>
                    <a:pt x="236086" y="0"/>
                  </a:lnTo>
                  <a:lnTo>
                    <a:pt x="280539" y="5852"/>
                  </a:lnTo>
                  <a:lnTo>
                    <a:pt x="322997" y="20265"/>
                  </a:lnTo>
                  <a:lnTo>
                    <a:pt x="361827" y="42685"/>
                  </a:lnTo>
                  <a:lnTo>
                    <a:pt x="395537" y="72249"/>
                  </a:lnTo>
                  <a:lnTo>
                    <a:pt x="422832" y="107821"/>
                  </a:lnTo>
                  <a:lnTo>
                    <a:pt x="442663" y="148035"/>
                  </a:lnTo>
                  <a:lnTo>
                    <a:pt x="454267" y="191345"/>
                  </a:lnTo>
                  <a:lnTo>
                    <a:pt x="457199" y="221113"/>
                  </a:lnTo>
                  <a:lnTo>
                    <a:pt x="457199" y="228599"/>
                  </a:lnTo>
                  <a:lnTo>
                    <a:pt x="457199" y="236086"/>
                  </a:lnTo>
                  <a:lnTo>
                    <a:pt x="451345" y="280540"/>
                  </a:lnTo>
                  <a:lnTo>
                    <a:pt x="436932" y="322997"/>
                  </a:lnTo>
                  <a:lnTo>
                    <a:pt x="414512" y="361828"/>
                  </a:lnTo>
                  <a:lnTo>
                    <a:pt x="384949" y="395538"/>
                  </a:lnTo>
                  <a:lnTo>
                    <a:pt x="349376" y="422833"/>
                  </a:lnTo>
                  <a:lnTo>
                    <a:pt x="309163" y="442663"/>
                  </a:lnTo>
                  <a:lnTo>
                    <a:pt x="265853" y="454267"/>
                  </a:lnTo>
                  <a:lnTo>
                    <a:pt x="243555" y="456832"/>
                  </a:lnTo>
                  <a:lnTo>
                    <a:pt x="236086" y="45719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2393" y="2289174"/>
              <a:ext cx="285750" cy="20320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6803181" y="2574925"/>
            <a:ext cx="2119630" cy="59436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1500" dirty="0">
                <a:solidFill>
                  <a:srgbClr val="E2E7F0"/>
                </a:solidFill>
                <a:latin typeface="Segoe UI Black"/>
                <a:cs typeface="Segoe UI Black"/>
              </a:rPr>
              <a:t>LOCAL</a:t>
            </a:r>
            <a:r>
              <a:rPr sz="1500" spc="145" dirty="0">
                <a:solidFill>
                  <a:srgbClr val="E2E7F0"/>
                </a:solidFill>
                <a:latin typeface="Segoe UI Black"/>
                <a:cs typeface="Segoe UI Black"/>
              </a:rPr>
              <a:t> </a:t>
            </a:r>
            <a:r>
              <a:rPr sz="1500" dirty="0">
                <a:solidFill>
                  <a:srgbClr val="E2E7F0"/>
                </a:solidFill>
                <a:latin typeface="Segoe UI Black"/>
                <a:cs typeface="Segoe UI Black"/>
              </a:rPr>
              <a:t>IDE</a:t>
            </a:r>
            <a:r>
              <a:rPr sz="1500" spc="150" dirty="0">
                <a:solidFill>
                  <a:srgbClr val="E2E7F0"/>
                </a:solidFill>
                <a:latin typeface="Segoe UI Black"/>
                <a:cs typeface="Segoe UI Black"/>
              </a:rPr>
              <a:t> </a:t>
            </a:r>
            <a:r>
              <a:rPr sz="1500" dirty="0">
                <a:solidFill>
                  <a:srgbClr val="E2E7F0"/>
                </a:solidFill>
                <a:latin typeface="Segoe UI Black"/>
                <a:cs typeface="Segoe UI Black"/>
              </a:rPr>
              <a:t>(VS</a:t>
            </a:r>
            <a:r>
              <a:rPr sz="1500" spc="150" dirty="0">
                <a:solidFill>
                  <a:srgbClr val="E2E7F0"/>
                </a:solidFill>
                <a:latin typeface="Segoe UI Black"/>
                <a:cs typeface="Segoe UI Black"/>
              </a:rPr>
              <a:t> </a:t>
            </a:r>
            <a:r>
              <a:rPr sz="1500" spc="-10" dirty="0">
                <a:solidFill>
                  <a:srgbClr val="E2E7F0"/>
                </a:solidFill>
                <a:latin typeface="Segoe UI Black"/>
                <a:cs typeface="Segoe UI Black"/>
              </a:rPr>
              <a:t>CODE)</a:t>
            </a:r>
            <a:endParaRPr sz="1500">
              <a:latin typeface="Segoe UI Black"/>
              <a:cs typeface="Segoe UI Black"/>
            </a:endParaRPr>
          </a:p>
          <a:p>
            <a:pPr marL="4445" algn="ctr">
              <a:lnSpc>
                <a:spcPct val="100000"/>
              </a:lnSpc>
              <a:spcBef>
                <a:spcPts val="600"/>
              </a:spcBef>
            </a:pP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ON</a:t>
            </a:r>
            <a:r>
              <a:rPr sz="900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YOUR</a:t>
            </a:r>
            <a:r>
              <a:rPr sz="900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LAPTOP</a:t>
            </a:r>
            <a:r>
              <a:rPr sz="900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(OFFLINE)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581648" y="3581399"/>
            <a:ext cx="4572000" cy="2228850"/>
            <a:chOff x="5581648" y="3581399"/>
            <a:chExt cx="4572000" cy="2228850"/>
          </a:xfrm>
        </p:grpSpPr>
        <p:sp>
          <p:nvSpPr>
            <p:cNvPr id="37" name="object 37"/>
            <p:cNvSpPr/>
            <p:nvPr/>
          </p:nvSpPr>
          <p:spPr>
            <a:xfrm>
              <a:off x="5586411" y="4729161"/>
              <a:ext cx="4562475" cy="1076325"/>
            </a:xfrm>
            <a:custGeom>
              <a:avLst/>
              <a:gdLst/>
              <a:ahLst/>
              <a:cxnLst/>
              <a:rect l="l" t="t" r="r" b="b"/>
              <a:pathLst>
                <a:path w="4562475" h="1076325">
                  <a:moveTo>
                    <a:pt x="4533558" y="1076324"/>
                  </a:moveTo>
                  <a:lnTo>
                    <a:pt x="28916" y="1076324"/>
                  </a:lnTo>
                  <a:lnTo>
                    <a:pt x="24664" y="1075477"/>
                  </a:lnTo>
                  <a:lnTo>
                    <a:pt x="0" y="1047408"/>
                  </a:lnTo>
                  <a:lnTo>
                    <a:pt x="0" y="10429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533558" y="0"/>
                  </a:lnTo>
                  <a:lnTo>
                    <a:pt x="4562473" y="28916"/>
                  </a:lnTo>
                  <a:lnTo>
                    <a:pt x="4562473" y="1047408"/>
                  </a:lnTo>
                  <a:lnTo>
                    <a:pt x="4537810" y="1075477"/>
                  </a:lnTo>
                  <a:lnTo>
                    <a:pt x="4533558" y="1076324"/>
                  </a:lnTo>
                  <a:close/>
                </a:path>
              </a:pathLst>
            </a:custGeom>
            <a:solidFill>
              <a:srgbClr val="33405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86411" y="4729161"/>
              <a:ext cx="4562475" cy="1076325"/>
            </a:xfrm>
            <a:custGeom>
              <a:avLst/>
              <a:gdLst/>
              <a:ahLst/>
              <a:cxnLst/>
              <a:rect l="l" t="t" r="r" b="b"/>
              <a:pathLst>
                <a:path w="4562475" h="1076325">
                  <a:moveTo>
                    <a:pt x="0" y="10429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8" y="16494"/>
                  </a:lnTo>
                  <a:lnTo>
                    <a:pt x="6637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4529137" y="0"/>
                  </a:lnTo>
                  <a:lnTo>
                    <a:pt x="4533558" y="0"/>
                  </a:lnTo>
                  <a:lnTo>
                    <a:pt x="4537810" y="845"/>
                  </a:lnTo>
                  <a:lnTo>
                    <a:pt x="4541893" y="2537"/>
                  </a:lnTo>
                  <a:lnTo>
                    <a:pt x="4545978" y="4229"/>
                  </a:lnTo>
                  <a:lnTo>
                    <a:pt x="4562474" y="33337"/>
                  </a:lnTo>
                  <a:lnTo>
                    <a:pt x="4562474" y="1042987"/>
                  </a:lnTo>
                  <a:lnTo>
                    <a:pt x="4562473" y="1047408"/>
                  </a:lnTo>
                  <a:lnTo>
                    <a:pt x="4561627" y="1051660"/>
                  </a:lnTo>
                  <a:lnTo>
                    <a:pt x="4559935" y="1055744"/>
                  </a:lnTo>
                  <a:lnTo>
                    <a:pt x="4558243" y="1059828"/>
                  </a:lnTo>
                  <a:lnTo>
                    <a:pt x="4529137" y="1076324"/>
                  </a:lnTo>
                  <a:lnTo>
                    <a:pt x="33338" y="1076324"/>
                  </a:lnTo>
                  <a:lnTo>
                    <a:pt x="9764" y="1066560"/>
                  </a:lnTo>
                  <a:lnTo>
                    <a:pt x="6637" y="1063434"/>
                  </a:lnTo>
                  <a:lnTo>
                    <a:pt x="4228" y="1059828"/>
                  </a:lnTo>
                  <a:lnTo>
                    <a:pt x="2537" y="1055744"/>
                  </a:lnTo>
                  <a:lnTo>
                    <a:pt x="845" y="1051660"/>
                  </a:lnTo>
                  <a:lnTo>
                    <a:pt x="0" y="1047408"/>
                  </a:lnTo>
                  <a:lnTo>
                    <a:pt x="0" y="1042987"/>
                  </a:lnTo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86411" y="3586162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266358" y="295274"/>
                  </a:moveTo>
                  <a:lnTo>
                    <a:pt x="28916" y="295274"/>
                  </a:lnTo>
                  <a:lnTo>
                    <a:pt x="24664" y="294428"/>
                  </a:lnTo>
                  <a:lnTo>
                    <a:pt x="0" y="266357"/>
                  </a:lnTo>
                  <a:lnTo>
                    <a:pt x="0" y="26193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266358" y="0"/>
                  </a:lnTo>
                  <a:lnTo>
                    <a:pt x="295274" y="28916"/>
                  </a:lnTo>
                  <a:lnTo>
                    <a:pt x="295274" y="266357"/>
                  </a:lnTo>
                  <a:lnTo>
                    <a:pt x="270610" y="294428"/>
                  </a:lnTo>
                  <a:lnTo>
                    <a:pt x="266358" y="29527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86411" y="3586162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0" y="2619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8" y="16495"/>
                  </a:lnTo>
                  <a:lnTo>
                    <a:pt x="6637" y="12889"/>
                  </a:lnTo>
                  <a:lnTo>
                    <a:pt x="9764" y="9764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261938" y="0"/>
                  </a:lnTo>
                  <a:lnTo>
                    <a:pt x="266358" y="0"/>
                  </a:lnTo>
                  <a:lnTo>
                    <a:pt x="270610" y="845"/>
                  </a:lnTo>
                  <a:lnTo>
                    <a:pt x="274695" y="2537"/>
                  </a:lnTo>
                  <a:lnTo>
                    <a:pt x="278779" y="4229"/>
                  </a:lnTo>
                  <a:lnTo>
                    <a:pt x="282384" y="6637"/>
                  </a:lnTo>
                  <a:lnTo>
                    <a:pt x="285510" y="9764"/>
                  </a:lnTo>
                  <a:lnTo>
                    <a:pt x="288636" y="12889"/>
                  </a:lnTo>
                  <a:lnTo>
                    <a:pt x="291045" y="16494"/>
                  </a:lnTo>
                  <a:lnTo>
                    <a:pt x="292736" y="20579"/>
                  </a:lnTo>
                  <a:lnTo>
                    <a:pt x="294429" y="24663"/>
                  </a:lnTo>
                  <a:lnTo>
                    <a:pt x="295274" y="28916"/>
                  </a:lnTo>
                  <a:lnTo>
                    <a:pt x="295275" y="33337"/>
                  </a:lnTo>
                  <a:lnTo>
                    <a:pt x="295275" y="261937"/>
                  </a:lnTo>
                  <a:lnTo>
                    <a:pt x="295274" y="266357"/>
                  </a:lnTo>
                  <a:lnTo>
                    <a:pt x="294429" y="270610"/>
                  </a:lnTo>
                  <a:lnTo>
                    <a:pt x="292736" y="274694"/>
                  </a:lnTo>
                  <a:lnTo>
                    <a:pt x="291045" y="278778"/>
                  </a:lnTo>
                  <a:lnTo>
                    <a:pt x="274695" y="292736"/>
                  </a:lnTo>
                  <a:lnTo>
                    <a:pt x="270610" y="294428"/>
                  </a:lnTo>
                  <a:lnTo>
                    <a:pt x="266358" y="295274"/>
                  </a:lnTo>
                  <a:lnTo>
                    <a:pt x="261938" y="295274"/>
                  </a:lnTo>
                  <a:lnTo>
                    <a:pt x="33338" y="295274"/>
                  </a:lnTo>
                  <a:lnTo>
                    <a:pt x="28916" y="295274"/>
                  </a:lnTo>
                  <a:lnTo>
                    <a:pt x="24664" y="294428"/>
                  </a:lnTo>
                  <a:lnTo>
                    <a:pt x="20579" y="292736"/>
                  </a:lnTo>
                  <a:lnTo>
                    <a:pt x="16495" y="291045"/>
                  </a:lnTo>
                  <a:lnTo>
                    <a:pt x="12890" y="288636"/>
                  </a:lnTo>
                  <a:lnTo>
                    <a:pt x="9764" y="285510"/>
                  </a:lnTo>
                  <a:lnTo>
                    <a:pt x="6637" y="282384"/>
                  </a:lnTo>
                  <a:lnTo>
                    <a:pt x="4228" y="278778"/>
                  </a:lnTo>
                  <a:lnTo>
                    <a:pt x="2537" y="274694"/>
                  </a:lnTo>
                  <a:lnTo>
                    <a:pt x="845" y="270610"/>
                  </a:lnTo>
                  <a:lnTo>
                    <a:pt x="0" y="266357"/>
                  </a:lnTo>
                  <a:lnTo>
                    <a:pt x="0" y="261937"/>
                  </a:lnTo>
                </a:path>
              </a:pathLst>
            </a:custGeom>
            <a:ln w="9524">
              <a:solidFill>
                <a:srgbClr val="64738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3087" y="3657599"/>
              <a:ext cx="152400" cy="15240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586411" y="4157662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266358" y="295274"/>
                  </a:moveTo>
                  <a:lnTo>
                    <a:pt x="28916" y="295274"/>
                  </a:lnTo>
                  <a:lnTo>
                    <a:pt x="24664" y="294428"/>
                  </a:lnTo>
                  <a:lnTo>
                    <a:pt x="0" y="266357"/>
                  </a:lnTo>
                  <a:lnTo>
                    <a:pt x="0" y="26193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266358" y="0"/>
                  </a:lnTo>
                  <a:lnTo>
                    <a:pt x="295274" y="28916"/>
                  </a:lnTo>
                  <a:lnTo>
                    <a:pt x="295274" y="266357"/>
                  </a:lnTo>
                  <a:lnTo>
                    <a:pt x="270610" y="294428"/>
                  </a:lnTo>
                  <a:lnTo>
                    <a:pt x="266358" y="29527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86411" y="4157662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0" y="2619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8" y="16495"/>
                  </a:lnTo>
                  <a:lnTo>
                    <a:pt x="6637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261938" y="0"/>
                  </a:lnTo>
                  <a:lnTo>
                    <a:pt x="266358" y="0"/>
                  </a:lnTo>
                  <a:lnTo>
                    <a:pt x="270610" y="845"/>
                  </a:lnTo>
                  <a:lnTo>
                    <a:pt x="292736" y="20579"/>
                  </a:lnTo>
                  <a:lnTo>
                    <a:pt x="294429" y="24663"/>
                  </a:lnTo>
                  <a:lnTo>
                    <a:pt x="295274" y="28916"/>
                  </a:lnTo>
                  <a:lnTo>
                    <a:pt x="295275" y="33337"/>
                  </a:lnTo>
                  <a:lnTo>
                    <a:pt x="295275" y="261937"/>
                  </a:lnTo>
                  <a:lnTo>
                    <a:pt x="295274" y="266357"/>
                  </a:lnTo>
                  <a:lnTo>
                    <a:pt x="294429" y="270610"/>
                  </a:lnTo>
                  <a:lnTo>
                    <a:pt x="292736" y="274694"/>
                  </a:lnTo>
                  <a:lnTo>
                    <a:pt x="291045" y="278778"/>
                  </a:lnTo>
                  <a:lnTo>
                    <a:pt x="261938" y="295274"/>
                  </a:lnTo>
                  <a:lnTo>
                    <a:pt x="33338" y="295274"/>
                  </a:lnTo>
                  <a:lnTo>
                    <a:pt x="9764" y="285510"/>
                  </a:lnTo>
                  <a:lnTo>
                    <a:pt x="6637" y="282383"/>
                  </a:lnTo>
                  <a:lnTo>
                    <a:pt x="4228" y="278778"/>
                  </a:lnTo>
                  <a:lnTo>
                    <a:pt x="2537" y="274694"/>
                  </a:lnTo>
                  <a:lnTo>
                    <a:pt x="845" y="270610"/>
                  </a:lnTo>
                  <a:lnTo>
                    <a:pt x="0" y="266357"/>
                  </a:lnTo>
                  <a:lnTo>
                    <a:pt x="0" y="261937"/>
                  </a:lnTo>
                </a:path>
              </a:pathLst>
            </a:custGeom>
            <a:ln w="9524">
              <a:solidFill>
                <a:srgbClr val="64738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43562" y="4257674"/>
              <a:ext cx="171450" cy="9525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695937" y="5105399"/>
              <a:ext cx="47625" cy="504825"/>
            </a:xfrm>
            <a:custGeom>
              <a:avLst/>
              <a:gdLst/>
              <a:ahLst/>
              <a:cxnLst/>
              <a:rect l="l" t="t" r="r" b="b"/>
              <a:pathLst>
                <a:path w="47625" h="504825">
                  <a:moveTo>
                    <a:pt x="47625" y="477862"/>
                  </a:moveTo>
                  <a:lnTo>
                    <a:pt x="26974" y="457200"/>
                  </a:lnTo>
                  <a:lnTo>
                    <a:pt x="20662" y="457200"/>
                  </a:lnTo>
                  <a:lnTo>
                    <a:pt x="0" y="477862"/>
                  </a:lnTo>
                  <a:lnTo>
                    <a:pt x="0" y="484174"/>
                  </a:lnTo>
                  <a:lnTo>
                    <a:pt x="20662" y="504825"/>
                  </a:lnTo>
                  <a:lnTo>
                    <a:pt x="26974" y="504825"/>
                  </a:lnTo>
                  <a:lnTo>
                    <a:pt x="47625" y="484174"/>
                  </a:lnTo>
                  <a:lnTo>
                    <a:pt x="47625" y="481012"/>
                  </a:lnTo>
                  <a:lnTo>
                    <a:pt x="47625" y="477862"/>
                  </a:lnTo>
                  <a:close/>
                </a:path>
                <a:path w="47625" h="504825">
                  <a:moveTo>
                    <a:pt x="47625" y="249262"/>
                  </a:moveTo>
                  <a:lnTo>
                    <a:pt x="26974" y="228600"/>
                  </a:lnTo>
                  <a:lnTo>
                    <a:pt x="20662" y="228600"/>
                  </a:lnTo>
                  <a:lnTo>
                    <a:pt x="0" y="249262"/>
                  </a:lnTo>
                  <a:lnTo>
                    <a:pt x="0" y="255574"/>
                  </a:lnTo>
                  <a:lnTo>
                    <a:pt x="20662" y="276225"/>
                  </a:lnTo>
                  <a:lnTo>
                    <a:pt x="26974" y="276225"/>
                  </a:lnTo>
                  <a:lnTo>
                    <a:pt x="47625" y="255574"/>
                  </a:lnTo>
                  <a:lnTo>
                    <a:pt x="47625" y="252412"/>
                  </a:lnTo>
                  <a:lnTo>
                    <a:pt x="47625" y="249262"/>
                  </a:lnTo>
                  <a:close/>
                </a:path>
                <a:path w="47625" h="504825">
                  <a:moveTo>
                    <a:pt x="47625" y="20662"/>
                  </a:moveTo>
                  <a:lnTo>
                    <a:pt x="26974" y="0"/>
                  </a:lnTo>
                  <a:lnTo>
                    <a:pt x="20662" y="0"/>
                  </a:lnTo>
                  <a:lnTo>
                    <a:pt x="0" y="20662"/>
                  </a:lnTo>
                  <a:lnTo>
                    <a:pt x="0" y="26974"/>
                  </a:lnTo>
                  <a:lnTo>
                    <a:pt x="20662" y="47625"/>
                  </a:lnTo>
                  <a:lnTo>
                    <a:pt x="26974" y="47625"/>
                  </a:lnTo>
                  <a:lnTo>
                    <a:pt x="47625" y="26974"/>
                  </a:lnTo>
                  <a:lnTo>
                    <a:pt x="47625" y="23812"/>
                  </a:lnTo>
                  <a:lnTo>
                    <a:pt x="47625" y="20662"/>
                  </a:lnTo>
                  <a:close/>
                </a:path>
              </a:pathLst>
            </a:custGeom>
            <a:solidFill>
              <a:srgbClr val="CBD5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021387" y="3542665"/>
            <a:ext cx="3040380" cy="3886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50" b="1" dirty="0">
                <a:solidFill>
                  <a:srgbClr val="E2E7F0"/>
                </a:solidFill>
                <a:latin typeface="Segoe UI"/>
                <a:cs typeface="Segoe UI"/>
              </a:rPr>
              <a:t>Instalasi</a:t>
            </a:r>
            <a:r>
              <a:rPr sz="1050" b="1" spc="-45" dirty="0">
                <a:solidFill>
                  <a:srgbClr val="E2E7F0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E2E7F0"/>
                </a:solidFill>
                <a:latin typeface="Segoe UI"/>
                <a:cs typeface="Segoe UI"/>
              </a:rPr>
              <a:t>Manual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Harus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download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Python,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atur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Path,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install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text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editor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sendiri.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21387" y="4114165"/>
            <a:ext cx="2973705" cy="3886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50" b="1" spc="-10" dirty="0">
                <a:solidFill>
                  <a:srgbClr val="E2E7F0"/>
                </a:solidFill>
                <a:latin typeface="Segoe UI"/>
                <a:cs typeface="Segoe UI"/>
              </a:rPr>
              <a:t>Tergantung</a:t>
            </a:r>
            <a:r>
              <a:rPr sz="1050" b="1" spc="-35" dirty="0">
                <a:solidFill>
                  <a:srgbClr val="E2E7F0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E2E7F0"/>
                </a:solidFill>
                <a:latin typeface="Segoe UI"/>
                <a:cs typeface="Segoe UI"/>
              </a:rPr>
              <a:t>Laptopmu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Kalau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laptop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"kentang",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coding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berat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bakal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nge-lag/panas.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88012" y="4799329"/>
            <a:ext cx="2231390" cy="8788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900" b="1" dirty="0">
                <a:solidFill>
                  <a:srgbClr val="60A5FA"/>
                </a:solidFill>
                <a:latin typeface="Segoe UI"/>
                <a:cs typeface="Segoe UI"/>
              </a:rPr>
              <a:t>COCOK</a:t>
            </a:r>
            <a:r>
              <a:rPr sz="900" b="1" spc="-65" dirty="0">
                <a:solidFill>
                  <a:srgbClr val="60A5FA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60A5FA"/>
                </a:solidFill>
                <a:latin typeface="Segoe UI"/>
                <a:cs typeface="Segoe UI"/>
              </a:rPr>
              <a:t>UNTUK:</a:t>
            </a:r>
            <a:endParaRPr sz="900">
              <a:latin typeface="Segoe UI"/>
              <a:cs typeface="Segoe UI"/>
            </a:endParaRPr>
          </a:p>
          <a:p>
            <a:pPr marL="164465" marR="5080">
              <a:lnSpc>
                <a:spcPts val="1800"/>
              </a:lnSpc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Membuat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Aplikasi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Web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(Backend)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Membuat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Game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/</a:t>
            </a:r>
            <a:r>
              <a:rPr sz="10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Aplikasi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Desktop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Coding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tanpa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Internet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(Offline)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0" y="0"/>
            <a:ext cx="10692765" cy="7553325"/>
            <a:chOff x="0" y="0"/>
            <a:chExt cx="10692765" cy="7553325"/>
          </a:xfrm>
        </p:grpSpPr>
        <p:sp>
          <p:nvSpPr>
            <p:cNvPr id="50" name="object 50"/>
            <p:cNvSpPr/>
            <p:nvPr/>
          </p:nvSpPr>
          <p:spPr>
            <a:xfrm>
              <a:off x="0" y="7238999"/>
              <a:ext cx="10692765" cy="314325"/>
            </a:xfrm>
            <a:custGeom>
              <a:avLst/>
              <a:gdLst/>
              <a:ahLst/>
              <a:cxnLst/>
              <a:rect l="l" t="t" r="r" b="b"/>
              <a:pathLst>
                <a:path w="10692765" h="314325">
                  <a:moveTo>
                    <a:pt x="0" y="0"/>
                  </a:moveTo>
                  <a:lnTo>
                    <a:pt x="10692407" y="0"/>
                  </a:lnTo>
                  <a:lnTo>
                    <a:pt x="10692407" y="314324"/>
                  </a:lnTo>
                  <a:lnTo>
                    <a:pt x="0" y="31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5" dirty="0">
                <a:solidFill>
                  <a:srgbClr val="FFFFFF"/>
                </a:solidFill>
              </a:rPr>
              <a:t>KENAPA</a:t>
            </a:r>
            <a:r>
              <a:rPr spc="-229" dirty="0">
                <a:solidFill>
                  <a:srgbClr val="FFFFFF"/>
                </a:solidFill>
              </a:rPr>
              <a:t> </a:t>
            </a:r>
            <a:r>
              <a:rPr spc="-120" dirty="0"/>
              <a:t>GOOGLE</a:t>
            </a:r>
            <a:r>
              <a:rPr spc="-225" dirty="0"/>
              <a:t> </a:t>
            </a:r>
            <a:r>
              <a:rPr spc="-105" dirty="0"/>
              <a:t>COLAB?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Cloud vs Local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Environment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2099" y="7341437"/>
            <a:ext cx="90551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WORKSHOP</a:t>
            </a:r>
            <a:r>
              <a:rPr sz="900" spc="-9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DASAR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562007" y="7341437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SLIDE</a:t>
            </a:r>
            <a:r>
              <a:rPr sz="900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06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/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06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236521" y="297815"/>
            <a:ext cx="116840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02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COMPARISON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765" cy="7239000"/>
            <a:chOff x="0" y="0"/>
            <a:chExt cx="10692765" cy="7239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0" y="1009649"/>
                  </a:moveTo>
                  <a:lnTo>
                    <a:pt x="10692383" y="1009649"/>
                  </a:lnTo>
                  <a:lnTo>
                    <a:pt x="10692383" y="0"/>
                  </a:lnTo>
                  <a:lnTo>
                    <a:pt x="0" y="0"/>
                  </a:lnTo>
                  <a:lnTo>
                    <a:pt x="0" y="1009649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38100" cy="266700"/>
            </a:xfrm>
            <a:custGeom>
              <a:avLst/>
              <a:gdLst/>
              <a:ahLst/>
              <a:cxnLst/>
              <a:rect l="l" t="t" r="r" b="b"/>
              <a:pathLst>
                <a:path w="38100" h="266700">
                  <a:moveTo>
                    <a:pt x="38099" y="266699"/>
                  </a:moveTo>
                  <a:lnTo>
                    <a:pt x="0" y="2666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2666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5900" y="1254125"/>
            <a:ext cx="401574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Konsep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Variabel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6900"/>
              </a:lnSpc>
              <a:spcBef>
                <a:spcPts val="54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Variabel</a:t>
            </a:r>
            <a:r>
              <a:rPr sz="1050" spc="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label</a:t>
            </a:r>
            <a:r>
              <a:rPr sz="1050" b="1" spc="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yang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kita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berikan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pada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sebuah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nilai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agar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bisa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dipanggil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kembali.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Python,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tipe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variabel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bersifat</a:t>
            </a:r>
            <a:r>
              <a:rPr sz="1050" spc="18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DAE9FE"/>
                </a:solidFill>
                <a:latin typeface="Segoe UI"/>
                <a:cs typeface="Segoe UI"/>
              </a:rPr>
              <a:t>Dynamic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(menyesuaikan</a:t>
            </a:r>
            <a:r>
              <a:rPr sz="1050" spc="-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isi).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8599" y="2419349"/>
            <a:ext cx="3990975" cy="2247900"/>
            <a:chOff x="228599" y="2419349"/>
            <a:chExt cx="3990975" cy="2247900"/>
          </a:xfrm>
        </p:grpSpPr>
        <p:sp>
          <p:nvSpPr>
            <p:cNvPr id="10" name="object 10"/>
            <p:cNvSpPr/>
            <p:nvPr/>
          </p:nvSpPr>
          <p:spPr>
            <a:xfrm>
              <a:off x="228599" y="2419349"/>
              <a:ext cx="38100" cy="266700"/>
            </a:xfrm>
            <a:custGeom>
              <a:avLst/>
              <a:gdLst/>
              <a:ahLst/>
              <a:cxnLst/>
              <a:rect l="l" t="t" r="r" b="b"/>
              <a:pathLst>
                <a:path w="38100" h="266700">
                  <a:moveTo>
                    <a:pt x="38099" y="266699"/>
                  </a:moveTo>
                  <a:lnTo>
                    <a:pt x="0" y="2666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266699"/>
                  </a:lnTo>
                  <a:close/>
                </a:path>
              </a:pathLst>
            </a:custGeom>
            <a:solidFill>
              <a:srgbClr val="60A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8587" y="2800361"/>
              <a:ext cx="3990975" cy="1866900"/>
            </a:xfrm>
            <a:custGeom>
              <a:avLst/>
              <a:gdLst/>
              <a:ahLst/>
              <a:cxnLst/>
              <a:rect l="l" t="t" r="r" b="b"/>
              <a:pathLst>
                <a:path w="3990975" h="1866900">
                  <a:moveTo>
                    <a:pt x="3990975" y="1518945"/>
                  </a:moveTo>
                  <a:lnTo>
                    <a:pt x="3962793" y="1486865"/>
                  </a:lnTo>
                  <a:lnTo>
                    <a:pt x="3957929" y="1485900"/>
                  </a:lnTo>
                  <a:lnTo>
                    <a:pt x="33058" y="1485900"/>
                  </a:lnTo>
                  <a:lnTo>
                    <a:pt x="977" y="1514081"/>
                  </a:lnTo>
                  <a:lnTo>
                    <a:pt x="0" y="1518945"/>
                  </a:lnTo>
                  <a:lnTo>
                    <a:pt x="0" y="1828800"/>
                  </a:lnTo>
                  <a:lnTo>
                    <a:pt x="0" y="1833841"/>
                  </a:lnTo>
                  <a:lnTo>
                    <a:pt x="28194" y="1865922"/>
                  </a:lnTo>
                  <a:lnTo>
                    <a:pt x="33058" y="1866887"/>
                  </a:lnTo>
                  <a:lnTo>
                    <a:pt x="3957929" y="1866887"/>
                  </a:lnTo>
                  <a:lnTo>
                    <a:pt x="3990009" y="1838706"/>
                  </a:lnTo>
                  <a:lnTo>
                    <a:pt x="3990975" y="1833841"/>
                  </a:lnTo>
                  <a:lnTo>
                    <a:pt x="3990975" y="1518945"/>
                  </a:lnTo>
                  <a:close/>
                </a:path>
                <a:path w="3990975" h="1866900">
                  <a:moveTo>
                    <a:pt x="3990975" y="1023645"/>
                  </a:moveTo>
                  <a:lnTo>
                    <a:pt x="3962793" y="991565"/>
                  </a:lnTo>
                  <a:lnTo>
                    <a:pt x="3957929" y="990600"/>
                  </a:lnTo>
                  <a:lnTo>
                    <a:pt x="33058" y="990600"/>
                  </a:lnTo>
                  <a:lnTo>
                    <a:pt x="977" y="1018781"/>
                  </a:lnTo>
                  <a:lnTo>
                    <a:pt x="0" y="1023645"/>
                  </a:lnTo>
                  <a:lnTo>
                    <a:pt x="0" y="1333500"/>
                  </a:lnTo>
                  <a:lnTo>
                    <a:pt x="0" y="1338541"/>
                  </a:lnTo>
                  <a:lnTo>
                    <a:pt x="28194" y="1370622"/>
                  </a:lnTo>
                  <a:lnTo>
                    <a:pt x="33058" y="1371587"/>
                  </a:lnTo>
                  <a:lnTo>
                    <a:pt x="3957929" y="1371587"/>
                  </a:lnTo>
                  <a:lnTo>
                    <a:pt x="3990009" y="1343406"/>
                  </a:lnTo>
                  <a:lnTo>
                    <a:pt x="3990975" y="1338541"/>
                  </a:lnTo>
                  <a:lnTo>
                    <a:pt x="3990975" y="1023645"/>
                  </a:lnTo>
                  <a:close/>
                </a:path>
                <a:path w="3990975" h="1866900">
                  <a:moveTo>
                    <a:pt x="3990975" y="528345"/>
                  </a:moveTo>
                  <a:lnTo>
                    <a:pt x="3962793" y="496265"/>
                  </a:lnTo>
                  <a:lnTo>
                    <a:pt x="3957929" y="495300"/>
                  </a:lnTo>
                  <a:lnTo>
                    <a:pt x="33058" y="495300"/>
                  </a:lnTo>
                  <a:lnTo>
                    <a:pt x="977" y="523481"/>
                  </a:lnTo>
                  <a:lnTo>
                    <a:pt x="0" y="528345"/>
                  </a:lnTo>
                  <a:lnTo>
                    <a:pt x="0" y="838200"/>
                  </a:lnTo>
                  <a:lnTo>
                    <a:pt x="0" y="843241"/>
                  </a:lnTo>
                  <a:lnTo>
                    <a:pt x="28194" y="875322"/>
                  </a:lnTo>
                  <a:lnTo>
                    <a:pt x="33058" y="876300"/>
                  </a:lnTo>
                  <a:lnTo>
                    <a:pt x="3957929" y="876300"/>
                  </a:lnTo>
                  <a:lnTo>
                    <a:pt x="3990009" y="848106"/>
                  </a:lnTo>
                  <a:lnTo>
                    <a:pt x="3990975" y="843241"/>
                  </a:lnTo>
                  <a:lnTo>
                    <a:pt x="3990975" y="528345"/>
                  </a:lnTo>
                  <a:close/>
                </a:path>
                <a:path w="3990975" h="1866900">
                  <a:moveTo>
                    <a:pt x="3990975" y="33045"/>
                  </a:moveTo>
                  <a:lnTo>
                    <a:pt x="3962793" y="965"/>
                  </a:lnTo>
                  <a:lnTo>
                    <a:pt x="3957929" y="0"/>
                  </a:lnTo>
                  <a:lnTo>
                    <a:pt x="33058" y="0"/>
                  </a:lnTo>
                  <a:lnTo>
                    <a:pt x="977" y="28181"/>
                  </a:lnTo>
                  <a:lnTo>
                    <a:pt x="0" y="33045"/>
                  </a:lnTo>
                  <a:lnTo>
                    <a:pt x="0" y="342900"/>
                  </a:lnTo>
                  <a:lnTo>
                    <a:pt x="0" y="347941"/>
                  </a:lnTo>
                  <a:lnTo>
                    <a:pt x="28194" y="380022"/>
                  </a:lnTo>
                  <a:lnTo>
                    <a:pt x="33058" y="380987"/>
                  </a:lnTo>
                  <a:lnTo>
                    <a:pt x="3957929" y="380987"/>
                  </a:lnTo>
                  <a:lnTo>
                    <a:pt x="3990009" y="352806"/>
                  </a:lnTo>
                  <a:lnTo>
                    <a:pt x="3990975" y="347941"/>
                  </a:lnTo>
                  <a:lnTo>
                    <a:pt x="3990975" y="33045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799" y="2876549"/>
              <a:ext cx="342900" cy="228600"/>
            </a:xfrm>
            <a:custGeom>
              <a:avLst/>
              <a:gdLst/>
              <a:ahLst/>
              <a:cxnLst/>
              <a:rect l="l" t="t" r="r" b="b"/>
              <a:pathLst>
                <a:path w="342900" h="228600">
                  <a:moveTo>
                    <a:pt x="309852" y="228599"/>
                  </a:moveTo>
                  <a:lnTo>
                    <a:pt x="33047" y="228599"/>
                  </a:lnTo>
                  <a:lnTo>
                    <a:pt x="28187" y="227632"/>
                  </a:lnTo>
                  <a:lnTo>
                    <a:pt x="966" y="200411"/>
                  </a:lnTo>
                  <a:lnTo>
                    <a:pt x="0" y="195552"/>
                  </a:lnTo>
                  <a:lnTo>
                    <a:pt x="0" y="1904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09852" y="0"/>
                  </a:lnTo>
                  <a:lnTo>
                    <a:pt x="341933" y="28187"/>
                  </a:lnTo>
                  <a:lnTo>
                    <a:pt x="342899" y="33047"/>
                  </a:lnTo>
                  <a:lnTo>
                    <a:pt x="342899" y="195552"/>
                  </a:lnTo>
                  <a:lnTo>
                    <a:pt x="314712" y="227632"/>
                  </a:lnTo>
                  <a:lnTo>
                    <a:pt x="309852" y="228599"/>
                  </a:lnTo>
                  <a:close/>
                </a:path>
              </a:pathLst>
            </a:custGeom>
            <a:solidFill>
              <a:srgbClr val="21C45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68299" y="2435225"/>
            <a:ext cx="160210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4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Tipe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Data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Primitif</a:t>
            </a:r>
            <a:endParaRPr sz="135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8299" y="2911475"/>
            <a:ext cx="2375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160" algn="l"/>
              </a:tabLst>
            </a:pPr>
            <a:r>
              <a:rPr sz="1350" b="1" spc="-37" baseline="3086" dirty="0">
                <a:solidFill>
                  <a:srgbClr val="4ADE80"/>
                </a:solidFill>
                <a:latin typeface="Consolas"/>
                <a:cs typeface="Consolas"/>
              </a:rPr>
              <a:t>str</a:t>
            </a:r>
            <a:r>
              <a:rPr sz="1350" b="1" baseline="3086" dirty="0">
                <a:solidFill>
                  <a:srgbClr val="4ADE80"/>
                </a:solidFill>
                <a:latin typeface="Consolas"/>
                <a:cs typeface="Consolas"/>
              </a:rPr>
              <a:t>	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Teks/Karakter.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Wajib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pakai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kutip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"..."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4799" y="3371849"/>
            <a:ext cx="342900" cy="228600"/>
          </a:xfrm>
          <a:custGeom>
            <a:avLst/>
            <a:gdLst/>
            <a:ahLst/>
            <a:cxnLst/>
            <a:rect l="l" t="t" r="r" b="b"/>
            <a:pathLst>
              <a:path w="342900" h="228600">
                <a:moveTo>
                  <a:pt x="309852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309852" y="0"/>
                </a:lnTo>
                <a:lnTo>
                  <a:pt x="341933" y="28187"/>
                </a:lnTo>
                <a:lnTo>
                  <a:pt x="342899" y="33047"/>
                </a:lnTo>
                <a:lnTo>
                  <a:pt x="342899" y="195552"/>
                </a:lnTo>
                <a:lnTo>
                  <a:pt x="314712" y="227632"/>
                </a:lnTo>
                <a:lnTo>
                  <a:pt x="309852" y="228599"/>
                </a:lnTo>
                <a:close/>
              </a:path>
            </a:pathLst>
          </a:custGeom>
          <a:solidFill>
            <a:srgbClr val="F97316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8299" y="3406775"/>
            <a:ext cx="19608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160" algn="l"/>
              </a:tabLst>
            </a:pPr>
            <a:r>
              <a:rPr sz="1350" b="1" spc="-37" baseline="3086" dirty="0">
                <a:solidFill>
                  <a:srgbClr val="FA913C"/>
                </a:solidFill>
                <a:latin typeface="Consolas"/>
                <a:cs typeface="Consolas"/>
              </a:rPr>
              <a:t>int</a:t>
            </a:r>
            <a:r>
              <a:rPr sz="1350" b="1" baseline="3086" dirty="0">
                <a:solidFill>
                  <a:srgbClr val="FA913C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Bilangan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bulat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(positif/negatif).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4799" y="3867149"/>
            <a:ext cx="466725" cy="228600"/>
          </a:xfrm>
          <a:custGeom>
            <a:avLst/>
            <a:gdLst/>
            <a:ahLst/>
            <a:cxnLst/>
            <a:rect l="l" t="t" r="r" b="b"/>
            <a:pathLst>
              <a:path w="466725" h="228600">
                <a:moveTo>
                  <a:pt x="433677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33677" y="0"/>
                </a:lnTo>
                <a:lnTo>
                  <a:pt x="465758" y="28187"/>
                </a:lnTo>
                <a:lnTo>
                  <a:pt x="466724" y="33047"/>
                </a:lnTo>
                <a:lnTo>
                  <a:pt x="466724" y="195552"/>
                </a:lnTo>
                <a:lnTo>
                  <a:pt x="438537" y="227632"/>
                </a:lnTo>
                <a:lnTo>
                  <a:pt x="433677" y="228599"/>
                </a:lnTo>
                <a:close/>
              </a:path>
            </a:pathLst>
          </a:custGeom>
          <a:solidFill>
            <a:srgbClr val="3B81F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68299" y="3902075"/>
            <a:ext cx="2567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6890" algn="l"/>
              </a:tabLst>
            </a:pPr>
            <a:r>
              <a:rPr sz="1350" b="1" spc="-15" baseline="3086" dirty="0">
                <a:solidFill>
                  <a:srgbClr val="60A5FA"/>
                </a:solidFill>
                <a:latin typeface="Consolas"/>
                <a:cs typeface="Consolas"/>
              </a:rPr>
              <a:t>float</a:t>
            </a:r>
            <a:r>
              <a:rPr sz="1350" b="1" baseline="3086" dirty="0">
                <a:solidFill>
                  <a:srgbClr val="60A5FA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Bilangan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desimal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(pecahan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dengan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titik).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4799" y="4362449"/>
            <a:ext cx="400050" cy="228600"/>
          </a:xfrm>
          <a:custGeom>
            <a:avLst/>
            <a:gdLst/>
            <a:ahLst/>
            <a:cxnLst/>
            <a:rect l="l" t="t" r="r" b="b"/>
            <a:pathLst>
              <a:path w="400050" h="228600">
                <a:moveTo>
                  <a:pt x="367002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367002" y="0"/>
                </a:lnTo>
                <a:lnTo>
                  <a:pt x="399083" y="28186"/>
                </a:lnTo>
                <a:lnTo>
                  <a:pt x="400049" y="33047"/>
                </a:lnTo>
                <a:lnTo>
                  <a:pt x="400049" y="195552"/>
                </a:lnTo>
                <a:lnTo>
                  <a:pt x="371862" y="227632"/>
                </a:lnTo>
                <a:lnTo>
                  <a:pt x="367002" y="228599"/>
                </a:lnTo>
                <a:close/>
              </a:path>
            </a:pathLst>
          </a:custGeom>
          <a:solidFill>
            <a:srgbClr val="A754F6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68299" y="4397375"/>
            <a:ext cx="25139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4025" algn="l"/>
              </a:tabLst>
            </a:pPr>
            <a:r>
              <a:rPr sz="1350" b="1" spc="-30" baseline="3086" dirty="0">
                <a:solidFill>
                  <a:srgbClr val="BF83FB"/>
                </a:solidFill>
                <a:latin typeface="Consolas"/>
                <a:cs typeface="Consolas"/>
              </a:rPr>
              <a:t>bool</a:t>
            </a:r>
            <a:r>
              <a:rPr sz="1350" b="1" baseline="3086" dirty="0">
                <a:solidFill>
                  <a:srgbClr val="BF83FB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Logika</a:t>
            </a:r>
            <a:r>
              <a:rPr sz="900" spc="-4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True</a:t>
            </a:r>
            <a:r>
              <a:rPr sz="900" spc="-2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atau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False</a:t>
            </a:r>
            <a:r>
              <a:rPr sz="900" spc="-2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(Case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Sensitive).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8599" y="6010274"/>
            <a:ext cx="3990975" cy="1000125"/>
            <a:chOff x="228599" y="6010274"/>
            <a:chExt cx="3990975" cy="1000125"/>
          </a:xfrm>
        </p:grpSpPr>
        <p:sp>
          <p:nvSpPr>
            <p:cNvPr id="22" name="object 22"/>
            <p:cNvSpPr/>
            <p:nvPr/>
          </p:nvSpPr>
          <p:spPr>
            <a:xfrm>
              <a:off x="228599" y="6010274"/>
              <a:ext cx="3990975" cy="1000125"/>
            </a:xfrm>
            <a:custGeom>
              <a:avLst/>
              <a:gdLst/>
              <a:ahLst/>
              <a:cxnLst/>
              <a:rect l="l" t="t" r="r" b="b"/>
              <a:pathLst>
                <a:path w="3990975" h="1000125">
                  <a:moveTo>
                    <a:pt x="3952874" y="1000124"/>
                  </a:moveTo>
                  <a:lnTo>
                    <a:pt x="38099" y="1000124"/>
                  </a:lnTo>
                  <a:lnTo>
                    <a:pt x="30498" y="999427"/>
                  </a:lnTo>
                  <a:lnTo>
                    <a:pt x="697" y="969626"/>
                  </a:lnTo>
                  <a:lnTo>
                    <a:pt x="0" y="96202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952874" y="0"/>
                  </a:lnTo>
                  <a:lnTo>
                    <a:pt x="3988184" y="23473"/>
                  </a:lnTo>
                  <a:lnTo>
                    <a:pt x="3990974" y="38099"/>
                  </a:lnTo>
                  <a:lnTo>
                    <a:pt x="3990974" y="962024"/>
                  </a:lnTo>
                  <a:lnTo>
                    <a:pt x="3967500" y="997335"/>
                  </a:lnTo>
                  <a:lnTo>
                    <a:pt x="3952874" y="10001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8599" y="6010274"/>
              <a:ext cx="3990975" cy="1000125"/>
            </a:xfrm>
            <a:custGeom>
              <a:avLst/>
              <a:gdLst/>
              <a:ahLst/>
              <a:cxnLst/>
              <a:rect l="l" t="t" r="r" b="b"/>
              <a:pathLst>
                <a:path w="3990975" h="1000125">
                  <a:moveTo>
                    <a:pt x="3952874" y="1000124"/>
                  </a:moveTo>
                  <a:lnTo>
                    <a:pt x="38099" y="1000124"/>
                  </a:lnTo>
                  <a:lnTo>
                    <a:pt x="30498" y="999427"/>
                  </a:lnTo>
                  <a:lnTo>
                    <a:pt x="697" y="969626"/>
                  </a:lnTo>
                  <a:lnTo>
                    <a:pt x="0" y="962024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7"/>
                  </a:lnTo>
                  <a:lnTo>
                    <a:pt x="30498" y="697"/>
                  </a:lnTo>
                  <a:lnTo>
                    <a:pt x="38099" y="0"/>
                  </a:lnTo>
                  <a:lnTo>
                    <a:pt x="3952874" y="0"/>
                  </a:lnTo>
                  <a:lnTo>
                    <a:pt x="3960476" y="697"/>
                  </a:lnTo>
                  <a:lnTo>
                    <a:pt x="3967500" y="2789"/>
                  </a:lnTo>
                  <a:lnTo>
                    <a:pt x="3973946" y="6276"/>
                  </a:lnTo>
                  <a:lnTo>
                    <a:pt x="3977851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965814"/>
                  </a:lnTo>
                  <a:lnTo>
                    <a:pt x="34310" y="990599"/>
                  </a:lnTo>
                  <a:lnTo>
                    <a:pt x="3977851" y="990599"/>
                  </a:lnTo>
                  <a:lnTo>
                    <a:pt x="3973946" y="993847"/>
                  </a:lnTo>
                  <a:lnTo>
                    <a:pt x="3967500" y="997335"/>
                  </a:lnTo>
                  <a:lnTo>
                    <a:pt x="3960476" y="999427"/>
                  </a:lnTo>
                  <a:lnTo>
                    <a:pt x="3952874" y="1000124"/>
                  </a:lnTo>
                  <a:close/>
                </a:path>
                <a:path w="3990975" h="1000125">
                  <a:moveTo>
                    <a:pt x="3977851" y="990599"/>
                  </a:moveTo>
                  <a:lnTo>
                    <a:pt x="3956663" y="990599"/>
                  </a:lnTo>
                  <a:lnTo>
                    <a:pt x="3960308" y="989874"/>
                  </a:lnTo>
                  <a:lnTo>
                    <a:pt x="3967310" y="986974"/>
                  </a:lnTo>
                  <a:lnTo>
                    <a:pt x="3970400" y="984909"/>
                  </a:lnTo>
                  <a:lnTo>
                    <a:pt x="3975759" y="979550"/>
                  </a:lnTo>
                  <a:lnTo>
                    <a:pt x="3977697" y="976650"/>
                  </a:lnTo>
                  <a:lnTo>
                    <a:pt x="3977824" y="976460"/>
                  </a:lnTo>
                  <a:lnTo>
                    <a:pt x="3980654" y="969626"/>
                  </a:lnTo>
                  <a:lnTo>
                    <a:pt x="3980724" y="969459"/>
                  </a:lnTo>
                  <a:lnTo>
                    <a:pt x="3981449" y="965814"/>
                  </a:lnTo>
                  <a:lnTo>
                    <a:pt x="3981449" y="34310"/>
                  </a:lnTo>
                  <a:lnTo>
                    <a:pt x="3980724" y="30665"/>
                  </a:lnTo>
                  <a:lnTo>
                    <a:pt x="3956663" y="9524"/>
                  </a:lnTo>
                  <a:lnTo>
                    <a:pt x="3977851" y="9524"/>
                  </a:lnTo>
                  <a:lnTo>
                    <a:pt x="3990974" y="962024"/>
                  </a:lnTo>
                  <a:lnTo>
                    <a:pt x="3990292" y="969459"/>
                  </a:lnTo>
                  <a:lnTo>
                    <a:pt x="3990277" y="969626"/>
                  </a:lnTo>
                  <a:lnTo>
                    <a:pt x="3988241" y="976460"/>
                  </a:lnTo>
                  <a:lnTo>
                    <a:pt x="3988184" y="976650"/>
                  </a:lnTo>
                  <a:lnTo>
                    <a:pt x="3984697" y="983097"/>
                  </a:lnTo>
                  <a:lnTo>
                    <a:pt x="3979815" y="988965"/>
                  </a:lnTo>
                  <a:lnTo>
                    <a:pt x="3977851" y="990599"/>
                  </a:lnTo>
                  <a:close/>
                </a:path>
              </a:pathLst>
            </a:custGeom>
            <a:solidFill>
              <a:srgbClr val="EF4444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249" y="6162674"/>
              <a:ext cx="120650" cy="10477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52412" y="6391274"/>
              <a:ext cx="38100" cy="438150"/>
            </a:xfrm>
            <a:custGeom>
              <a:avLst/>
              <a:gdLst/>
              <a:ahLst/>
              <a:cxnLst/>
              <a:rect l="l" t="t" r="r" b="b"/>
              <a:pathLst>
                <a:path w="38100" h="438150">
                  <a:moveTo>
                    <a:pt x="38100" y="416585"/>
                  </a:moveTo>
                  <a:lnTo>
                    <a:pt x="21577" y="400050"/>
                  </a:lnTo>
                  <a:lnTo>
                    <a:pt x="16535" y="400050"/>
                  </a:lnTo>
                  <a:lnTo>
                    <a:pt x="0" y="416585"/>
                  </a:lnTo>
                  <a:lnTo>
                    <a:pt x="0" y="421627"/>
                  </a:lnTo>
                  <a:lnTo>
                    <a:pt x="16535" y="438150"/>
                  </a:lnTo>
                  <a:lnTo>
                    <a:pt x="21577" y="438150"/>
                  </a:lnTo>
                  <a:lnTo>
                    <a:pt x="38100" y="421627"/>
                  </a:lnTo>
                  <a:lnTo>
                    <a:pt x="38100" y="419100"/>
                  </a:lnTo>
                  <a:lnTo>
                    <a:pt x="38100" y="416585"/>
                  </a:lnTo>
                  <a:close/>
                </a:path>
                <a:path w="38100" h="438150">
                  <a:moveTo>
                    <a:pt x="38100" y="216560"/>
                  </a:moveTo>
                  <a:lnTo>
                    <a:pt x="21577" y="200025"/>
                  </a:lnTo>
                  <a:lnTo>
                    <a:pt x="16535" y="200025"/>
                  </a:lnTo>
                  <a:lnTo>
                    <a:pt x="0" y="216560"/>
                  </a:lnTo>
                  <a:lnTo>
                    <a:pt x="0" y="221602"/>
                  </a:lnTo>
                  <a:lnTo>
                    <a:pt x="16535" y="238125"/>
                  </a:lnTo>
                  <a:lnTo>
                    <a:pt x="21577" y="238125"/>
                  </a:lnTo>
                  <a:lnTo>
                    <a:pt x="38100" y="221602"/>
                  </a:lnTo>
                  <a:lnTo>
                    <a:pt x="38100" y="219075"/>
                  </a:lnTo>
                  <a:lnTo>
                    <a:pt x="38100" y="216560"/>
                  </a:lnTo>
                  <a:close/>
                </a:path>
                <a:path w="38100" h="438150">
                  <a:moveTo>
                    <a:pt x="38100" y="16535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35"/>
                  </a:lnTo>
                  <a:lnTo>
                    <a:pt x="0" y="21577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77"/>
                  </a:lnTo>
                  <a:lnTo>
                    <a:pt x="38100" y="19050"/>
                  </a:lnTo>
                  <a:lnTo>
                    <a:pt x="38100" y="16535"/>
                  </a:lnTo>
                  <a:close/>
                </a:path>
              </a:pathLst>
            </a:custGeom>
            <a:solidFill>
              <a:srgbClr val="94A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85557" y="6096405"/>
            <a:ext cx="2089150" cy="7918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900" b="1" spc="-10" dirty="0">
                <a:solidFill>
                  <a:srgbClr val="F77070"/>
                </a:solidFill>
                <a:latin typeface="Segoe UI"/>
                <a:cs typeface="Segoe UI"/>
              </a:rPr>
              <a:t>ATURAN</a:t>
            </a:r>
            <a:r>
              <a:rPr sz="900" b="1" spc="-45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77070"/>
                </a:solidFill>
                <a:latin typeface="Segoe UI"/>
                <a:cs typeface="Segoe UI"/>
              </a:rPr>
              <a:t>WAJIB:</a:t>
            </a:r>
            <a:endParaRPr sz="900">
              <a:latin typeface="Segoe UI"/>
              <a:cs typeface="Segoe UI"/>
            </a:endParaRPr>
          </a:p>
          <a:p>
            <a:pPr marL="28575" marR="5080">
              <a:lnSpc>
                <a:spcPts val="1580"/>
              </a:lnSpc>
              <a:spcBef>
                <a:spcPts val="4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Tidak</a:t>
            </a:r>
            <a:r>
              <a:rPr sz="900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boleh</a:t>
            </a:r>
            <a:r>
              <a:rPr sz="90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diawali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angka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(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1data</a:t>
            </a:r>
            <a:r>
              <a:rPr sz="900" spc="-2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1000" spc="45" dirty="0">
                <a:solidFill>
                  <a:srgbClr val="94A2B8"/>
                </a:solidFill>
                <a:latin typeface="Segoe UI Symbol"/>
                <a:cs typeface="Segoe UI Symbol"/>
              </a:rPr>
              <a:t>❌</a:t>
            </a:r>
            <a:r>
              <a:rPr sz="900" spc="45" dirty="0">
                <a:solidFill>
                  <a:srgbClr val="94A2B8"/>
                </a:solidFill>
                <a:latin typeface="Segoe UI"/>
                <a:cs typeface="Segoe UI"/>
              </a:rPr>
              <a:t>).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Tidak</a:t>
            </a:r>
            <a:r>
              <a:rPr sz="900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boleh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pakai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spasi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(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nama</a:t>
            </a:r>
            <a:r>
              <a:rPr sz="900" spc="-3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saya</a:t>
            </a:r>
            <a:r>
              <a:rPr sz="900" spc="-2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1000" spc="25" dirty="0">
                <a:solidFill>
                  <a:srgbClr val="94A2B8"/>
                </a:solidFill>
                <a:latin typeface="Segoe UI Symbol"/>
                <a:cs typeface="Segoe UI Symbol"/>
              </a:rPr>
              <a:t>❌</a:t>
            </a:r>
            <a:r>
              <a:rPr sz="900" spc="25" dirty="0">
                <a:solidFill>
                  <a:srgbClr val="94A2B8"/>
                </a:solidFill>
                <a:latin typeface="Segoe UI"/>
                <a:cs typeface="Segoe UI"/>
              </a:rPr>
              <a:t>).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Gunakan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snake_case</a:t>
            </a: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(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nama_saya</a:t>
            </a:r>
            <a:r>
              <a:rPr sz="900" spc="-2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1050" spc="30" dirty="0">
                <a:solidFill>
                  <a:srgbClr val="94A2B8"/>
                </a:solidFill>
                <a:latin typeface="Segoe UI Symbol"/>
                <a:cs typeface="Segoe UI Symbol"/>
              </a:rPr>
              <a:t>✅</a:t>
            </a:r>
            <a:r>
              <a:rPr sz="900" spc="30" dirty="0">
                <a:solidFill>
                  <a:srgbClr val="94A2B8"/>
                </a:solidFill>
                <a:latin typeface="Segoe UI"/>
                <a:cs typeface="Segoe UI"/>
              </a:rPr>
              <a:t>).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30039" y="920496"/>
            <a:ext cx="6562725" cy="4806950"/>
            <a:chOff x="4130039" y="920496"/>
            <a:chExt cx="6562725" cy="4806950"/>
          </a:xfrm>
        </p:grpSpPr>
        <p:sp>
          <p:nvSpPr>
            <p:cNvPr id="28" name="object 28"/>
            <p:cNvSpPr/>
            <p:nvPr/>
          </p:nvSpPr>
          <p:spPr>
            <a:xfrm>
              <a:off x="4130039" y="920496"/>
              <a:ext cx="6562725" cy="4806950"/>
            </a:xfrm>
            <a:custGeom>
              <a:avLst/>
              <a:gdLst/>
              <a:ahLst/>
              <a:cxnLst/>
              <a:rect l="l" t="t" r="r" b="b"/>
              <a:pathLst>
                <a:path w="6562725" h="4806950">
                  <a:moveTo>
                    <a:pt x="6562341" y="4806695"/>
                  </a:moveTo>
                  <a:lnTo>
                    <a:pt x="0" y="4806695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7278"/>
                  </a:lnTo>
                  <a:lnTo>
                    <a:pt x="670559" y="327278"/>
                  </a:lnTo>
                  <a:lnTo>
                    <a:pt x="660238" y="327777"/>
                  </a:lnTo>
                  <a:lnTo>
                    <a:pt x="621118" y="339664"/>
                  </a:lnTo>
                  <a:lnTo>
                    <a:pt x="589526" y="365617"/>
                  </a:lnTo>
                  <a:lnTo>
                    <a:pt x="570270" y="401684"/>
                  </a:lnTo>
                  <a:lnTo>
                    <a:pt x="565784" y="432053"/>
                  </a:lnTo>
                  <a:lnTo>
                    <a:pt x="565784" y="3899153"/>
                  </a:lnTo>
                  <a:lnTo>
                    <a:pt x="573759" y="3939248"/>
                  </a:lnTo>
                  <a:lnTo>
                    <a:pt x="596472" y="3973240"/>
                  </a:lnTo>
                  <a:lnTo>
                    <a:pt x="630463" y="3995952"/>
                  </a:lnTo>
                  <a:lnTo>
                    <a:pt x="670559" y="4003928"/>
                  </a:lnTo>
                  <a:lnTo>
                    <a:pt x="6562342" y="4003928"/>
                  </a:lnTo>
                  <a:lnTo>
                    <a:pt x="6562341" y="4806695"/>
                  </a:lnTo>
                  <a:close/>
                </a:path>
                <a:path w="6562725" h="4806950">
                  <a:moveTo>
                    <a:pt x="6562342" y="4003928"/>
                  </a:moveTo>
                  <a:lnTo>
                    <a:pt x="6223634" y="4003928"/>
                  </a:lnTo>
                  <a:lnTo>
                    <a:pt x="6233955" y="4003430"/>
                  </a:lnTo>
                  <a:lnTo>
                    <a:pt x="6244078" y="4001934"/>
                  </a:lnTo>
                  <a:lnTo>
                    <a:pt x="6281853" y="3986287"/>
                  </a:lnTo>
                  <a:lnTo>
                    <a:pt x="6310766" y="3957374"/>
                  </a:lnTo>
                  <a:lnTo>
                    <a:pt x="6326415" y="3919597"/>
                  </a:lnTo>
                  <a:lnTo>
                    <a:pt x="6328409" y="3899153"/>
                  </a:lnTo>
                  <a:lnTo>
                    <a:pt x="6328409" y="432053"/>
                  </a:lnTo>
                  <a:lnTo>
                    <a:pt x="6320433" y="391958"/>
                  </a:lnTo>
                  <a:lnTo>
                    <a:pt x="6297720" y="357966"/>
                  </a:lnTo>
                  <a:lnTo>
                    <a:pt x="6263728" y="335254"/>
                  </a:lnTo>
                  <a:lnTo>
                    <a:pt x="6223634" y="327278"/>
                  </a:lnTo>
                  <a:lnTo>
                    <a:pt x="6562343" y="327278"/>
                  </a:lnTo>
                  <a:lnTo>
                    <a:pt x="6562342" y="4003928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91062" y="1243012"/>
              <a:ext cx="5772150" cy="3686175"/>
            </a:xfrm>
            <a:custGeom>
              <a:avLst/>
              <a:gdLst/>
              <a:ahLst/>
              <a:cxnLst/>
              <a:rect l="l" t="t" r="r" b="b"/>
              <a:pathLst>
                <a:path w="5772150" h="3686175">
                  <a:moveTo>
                    <a:pt x="5669804" y="3686174"/>
                  </a:moveTo>
                  <a:lnTo>
                    <a:pt x="102344" y="3686174"/>
                  </a:lnTo>
                  <a:lnTo>
                    <a:pt x="95221" y="3685473"/>
                  </a:lnTo>
                  <a:lnTo>
                    <a:pt x="54661" y="3671709"/>
                  </a:lnTo>
                  <a:lnTo>
                    <a:pt x="22455" y="3643472"/>
                  </a:lnTo>
                  <a:lnTo>
                    <a:pt x="3507" y="3605060"/>
                  </a:lnTo>
                  <a:lnTo>
                    <a:pt x="0" y="3583829"/>
                  </a:lnTo>
                  <a:lnTo>
                    <a:pt x="0" y="35766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3583829"/>
                  </a:lnTo>
                  <a:lnTo>
                    <a:pt x="5761058" y="3625199"/>
                  </a:lnTo>
                  <a:lnTo>
                    <a:pt x="5734979" y="3659176"/>
                  </a:lnTo>
                  <a:lnTo>
                    <a:pt x="5697884" y="3680588"/>
                  </a:lnTo>
                  <a:lnTo>
                    <a:pt x="5676927" y="3685473"/>
                  </a:lnTo>
                  <a:lnTo>
                    <a:pt x="5669804" y="36861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91062" y="1243012"/>
              <a:ext cx="5772150" cy="3686175"/>
            </a:xfrm>
            <a:custGeom>
              <a:avLst/>
              <a:gdLst/>
              <a:ahLst/>
              <a:cxnLst/>
              <a:rect l="l" t="t" r="r" b="b"/>
              <a:pathLst>
                <a:path w="5772150" h="3686175">
                  <a:moveTo>
                    <a:pt x="0" y="357663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3576637"/>
                  </a:lnTo>
                  <a:lnTo>
                    <a:pt x="5772149" y="3583829"/>
                  </a:lnTo>
                  <a:lnTo>
                    <a:pt x="5771448" y="3590952"/>
                  </a:lnTo>
                  <a:lnTo>
                    <a:pt x="5770044" y="3598006"/>
                  </a:lnTo>
                  <a:lnTo>
                    <a:pt x="5768641" y="3605060"/>
                  </a:lnTo>
                  <a:lnTo>
                    <a:pt x="5753687" y="3637491"/>
                  </a:lnTo>
                  <a:lnTo>
                    <a:pt x="5749692" y="3643472"/>
                  </a:lnTo>
                  <a:lnTo>
                    <a:pt x="5723465" y="3667713"/>
                  </a:lnTo>
                  <a:lnTo>
                    <a:pt x="5717485" y="3671709"/>
                  </a:lnTo>
                  <a:lnTo>
                    <a:pt x="5711173" y="3675082"/>
                  </a:lnTo>
                  <a:lnTo>
                    <a:pt x="5704528" y="3677835"/>
                  </a:lnTo>
                  <a:lnTo>
                    <a:pt x="5697884" y="3680588"/>
                  </a:lnTo>
                  <a:lnTo>
                    <a:pt x="5691035" y="3682666"/>
                  </a:lnTo>
                  <a:lnTo>
                    <a:pt x="5683981" y="3684069"/>
                  </a:lnTo>
                  <a:lnTo>
                    <a:pt x="5676927" y="3685473"/>
                  </a:lnTo>
                  <a:lnTo>
                    <a:pt x="5669804" y="3686174"/>
                  </a:lnTo>
                  <a:lnTo>
                    <a:pt x="5662612" y="3686174"/>
                  </a:lnTo>
                  <a:lnTo>
                    <a:pt x="109537" y="3686174"/>
                  </a:lnTo>
                  <a:lnTo>
                    <a:pt x="102344" y="3686174"/>
                  </a:lnTo>
                  <a:lnTo>
                    <a:pt x="95221" y="3685473"/>
                  </a:lnTo>
                  <a:lnTo>
                    <a:pt x="88167" y="3684069"/>
                  </a:lnTo>
                  <a:lnTo>
                    <a:pt x="81113" y="3682666"/>
                  </a:lnTo>
                  <a:lnTo>
                    <a:pt x="74263" y="3680588"/>
                  </a:lnTo>
                  <a:lnTo>
                    <a:pt x="67619" y="3677835"/>
                  </a:lnTo>
                  <a:lnTo>
                    <a:pt x="60974" y="3675082"/>
                  </a:lnTo>
                  <a:lnTo>
                    <a:pt x="54661" y="3671709"/>
                  </a:lnTo>
                  <a:lnTo>
                    <a:pt x="48681" y="3667713"/>
                  </a:lnTo>
                  <a:lnTo>
                    <a:pt x="42701" y="3663717"/>
                  </a:lnTo>
                  <a:lnTo>
                    <a:pt x="37168" y="3659176"/>
                  </a:lnTo>
                  <a:lnTo>
                    <a:pt x="32082" y="3654091"/>
                  </a:lnTo>
                  <a:lnTo>
                    <a:pt x="26996" y="3649005"/>
                  </a:lnTo>
                  <a:lnTo>
                    <a:pt x="22455" y="3643472"/>
                  </a:lnTo>
                  <a:lnTo>
                    <a:pt x="18459" y="3637491"/>
                  </a:lnTo>
                  <a:lnTo>
                    <a:pt x="14463" y="3631511"/>
                  </a:lnTo>
                  <a:lnTo>
                    <a:pt x="11090" y="3625199"/>
                  </a:lnTo>
                  <a:lnTo>
                    <a:pt x="8337" y="3618554"/>
                  </a:lnTo>
                  <a:lnTo>
                    <a:pt x="5585" y="3611910"/>
                  </a:lnTo>
                  <a:lnTo>
                    <a:pt x="3507" y="3605060"/>
                  </a:lnTo>
                  <a:lnTo>
                    <a:pt x="2104" y="3598006"/>
                  </a:lnTo>
                  <a:lnTo>
                    <a:pt x="701" y="3590952"/>
                  </a:lnTo>
                  <a:lnTo>
                    <a:pt x="0" y="3583829"/>
                  </a:lnTo>
                  <a:lnTo>
                    <a:pt x="0" y="35766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5824" y="1247775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49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7331" y="1343025"/>
              <a:ext cx="104775" cy="10477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5035586" y="1311275"/>
            <a:ext cx="7797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tipe_data.py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34631" y="1665604"/>
            <a:ext cx="1952625" cy="11684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1.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Deklarasi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Variabel</a:t>
            </a:r>
            <a:endParaRPr sz="1200">
              <a:latin typeface="Consolas"/>
              <a:cs typeface="Consolas"/>
            </a:endParaRPr>
          </a:p>
          <a:p>
            <a:pPr marL="12700" marR="423545">
              <a:lnSpc>
                <a:spcPct val="125000"/>
              </a:lnSpc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nama</a:t>
            </a:r>
            <a:r>
              <a:rPr sz="1200" spc="-2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"Siswa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RPL"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umur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16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tinggi</a:t>
            </a:r>
            <a:r>
              <a:rPr sz="1200" spc="-2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60A5FA"/>
                </a:solidFill>
                <a:latin typeface="Consolas"/>
                <a:cs typeface="Consolas"/>
              </a:rPr>
              <a:t>165.5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is_active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0" dirty="0">
                <a:solidFill>
                  <a:srgbClr val="D8B4FE"/>
                </a:solidFill>
                <a:latin typeface="Consolas"/>
                <a:cs typeface="Consolas"/>
              </a:rPr>
              <a:t>True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34631" y="2884804"/>
            <a:ext cx="3042285" cy="7112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2.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Cetak</a:t>
            </a:r>
            <a:r>
              <a:rPr sz="120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Hasil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"Nama:"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,</a:t>
            </a:r>
            <a:r>
              <a:rPr sz="1200" spc="-9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nama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"Tipe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data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umur:"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,</a:t>
            </a:r>
            <a:r>
              <a:rPr sz="12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93C4FD"/>
                </a:solidFill>
                <a:latin typeface="Consolas"/>
                <a:cs typeface="Consolas"/>
              </a:rPr>
              <a:t>type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umur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0" y="5086349"/>
            <a:ext cx="10692765" cy="2162175"/>
            <a:chOff x="0" y="5086349"/>
            <a:chExt cx="10692765" cy="2162175"/>
          </a:xfrm>
        </p:grpSpPr>
        <p:sp>
          <p:nvSpPr>
            <p:cNvPr id="38" name="object 38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05349" y="5086349"/>
              <a:ext cx="5762625" cy="1924050"/>
            </a:xfrm>
            <a:custGeom>
              <a:avLst/>
              <a:gdLst/>
              <a:ahLst/>
              <a:cxnLst/>
              <a:rect l="l" t="t" r="r" b="b"/>
              <a:pathLst>
                <a:path w="5762625" h="1924050">
                  <a:moveTo>
                    <a:pt x="5655829" y="1924049"/>
                  </a:moveTo>
                  <a:lnTo>
                    <a:pt x="88995" y="1924049"/>
                  </a:lnTo>
                  <a:lnTo>
                    <a:pt x="82801" y="1923317"/>
                  </a:lnTo>
                  <a:lnTo>
                    <a:pt x="37131" y="1900617"/>
                  </a:lnTo>
                  <a:lnTo>
                    <a:pt x="12577" y="1867010"/>
                  </a:lnTo>
                  <a:lnTo>
                    <a:pt x="609" y="1824687"/>
                  </a:lnTo>
                  <a:lnTo>
                    <a:pt x="0" y="1817254"/>
                  </a:lnTo>
                  <a:lnTo>
                    <a:pt x="0" y="180974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5655829" y="0"/>
                  </a:lnTo>
                  <a:lnTo>
                    <a:pt x="5698998" y="11571"/>
                  </a:lnTo>
                  <a:lnTo>
                    <a:pt x="5734451" y="38783"/>
                  </a:lnTo>
                  <a:lnTo>
                    <a:pt x="5756794" y="77492"/>
                  </a:lnTo>
                  <a:lnTo>
                    <a:pt x="5762623" y="106794"/>
                  </a:lnTo>
                  <a:lnTo>
                    <a:pt x="5762623" y="1817254"/>
                  </a:lnTo>
                  <a:lnTo>
                    <a:pt x="5751049" y="1860424"/>
                  </a:lnTo>
                  <a:lnTo>
                    <a:pt x="5723839" y="1895879"/>
                  </a:lnTo>
                  <a:lnTo>
                    <a:pt x="5685130" y="1918220"/>
                  </a:lnTo>
                  <a:lnTo>
                    <a:pt x="5663262" y="1923317"/>
                  </a:lnTo>
                  <a:lnTo>
                    <a:pt x="5655829" y="19240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24399" y="5086350"/>
              <a:ext cx="5743575" cy="1924050"/>
            </a:xfrm>
            <a:custGeom>
              <a:avLst/>
              <a:gdLst/>
              <a:ahLst/>
              <a:cxnLst/>
              <a:rect l="l" t="t" r="r" b="b"/>
              <a:pathLst>
                <a:path w="5743575" h="1924050">
                  <a:moveTo>
                    <a:pt x="5629274" y="1924049"/>
                  </a:moveTo>
                  <a:lnTo>
                    <a:pt x="76199" y="1924049"/>
                  </a:lnTo>
                  <a:lnTo>
                    <a:pt x="68693" y="1923505"/>
                  </a:lnTo>
                  <a:lnTo>
                    <a:pt x="33857" y="1904804"/>
                  </a:lnTo>
                  <a:lnTo>
                    <a:pt x="9007" y="1863684"/>
                  </a:lnTo>
                  <a:lnTo>
                    <a:pt x="362" y="1821009"/>
                  </a:lnTo>
                  <a:lnTo>
                    <a:pt x="0" y="180974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5629274" y="0"/>
                  </a:lnTo>
                  <a:lnTo>
                    <a:pt x="5673014" y="8700"/>
                  </a:lnTo>
                  <a:lnTo>
                    <a:pt x="5710095" y="33477"/>
                  </a:lnTo>
                  <a:lnTo>
                    <a:pt x="5734873" y="70558"/>
                  </a:lnTo>
                  <a:lnTo>
                    <a:pt x="5743574" y="114299"/>
                  </a:lnTo>
                  <a:lnTo>
                    <a:pt x="5743574" y="1809749"/>
                  </a:lnTo>
                  <a:lnTo>
                    <a:pt x="5734873" y="1853489"/>
                  </a:lnTo>
                  <a:lnTo>
                    <a:pt x="5710095" y="1890571"/>
                  </a:lnTo>
                  <a:lnTo>
                    <a:pt x="5673014" y="1915348"/>
                  </a:lnTo>
                  <a:lnTo>
                    <a:pt x="5629274" y="192404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86299" y="5086349"/>
              <a:ext cx="114300" cy="1924050"/>
            </a:xfrm>
            <a:custGeom>
              <a:avLst/>
              <a:gdLst/>
              <a:ahLst/>
              <a:cxnLst/>
              <a:rect l="l" t="t" r="r" b="b"/>
              <a:pathLst>
                <a:path w="114300" h="1924050">
                  <a:moveTo>
                    <a:pt x="114300" y="1924049"/>
                  </a:moveTo>
                  <a:lnTo>
                    <a:pt x="70559" y="1915349"/>
                  </a:lnTo>
                  <a:lnTo>
                    <a:pt x="33477" y="1890572"/>
                  </a:lnTo>
                  <a:lnTo>
                    <a:pt x="8700" y="1853489"/>
                  </a:lnTo>
                  <a:lnTo>
                    <a:pt x="0" y="1809750"/>
                  </a:lnTo>
                  <a:lnTo>
                    <a:pt x="0" y="114300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3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809750"/>
                  </a:lnTo>
                  <a:lnTo>
                    <a:pt x="43900" y="1853489"/>
                  </a:lnTo>
                  <a:lnTo>
                    <a:pt x="60418" y="1890572"/>
                  </a:lnTo>
                  <a:lnTo>
                    <a:pt x="92213" y="1919155"/>
                  </a:lnTo>
                  <a:lnTo>
                    <a:pt x="106793" y="1923506"/>
                  </a:lnTo>
                  <a:lnTo>
                    <a:pt x="114300" y="1924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863206" y="5662295"/>
            <a:ext cx="2152015" cy="48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Nama: Siswa 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RPL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Tipe data umur: &lt;class 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'int'&gt;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93411" y="5178425"/>
            <a:ext cx="8115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Consolas"/>
                <a:cs typeface="Consolas"/>
              </a:rPr>
              <a:t>TERMINAL</a:t>
            </a:r>
            <a:r>
              <a:rPr sz="750" b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b="1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0" y="0"/>
            <a:ext cx="10692765" cy="5705475"/>
            <a:chOff x="0" y="0"/>
            <a:chExt cx="10692765" cy="5705475"/>
          </a:xfrm>
        </p:grpSpPr>
        <p:sp>
          <p:nvSpPr>
            <p:cNvPr id="45" name="object 45"/>
            <p:cNvSpPr/>
            <p:nvPr/>
          </p:nvSpPr>
          <p:spPr>
            <a:xfrm>
              <a:off x="4876799" y="5695949"/>
              <a:ext cx="5438775" cy="9525"/>
            </a:xfrm>
            <a:custGeom>
              <a:avLst/>
              <a:gdLst/>
              <a:ahLst/>
              <a:cxnLst/>
              <a:rect l="l" t="t" r="r" b="b"/>
              <a:pathLst>
                <a:path w="5438775" h="9525">
                  <a:moveTo>
                    <a:pt x="543877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438774" y="0"/>
                  </a:lnTo>
                  <a:lnTo>
                    <a:pt x="5438774" y="9524"/>
                  </a:lnTo>
                  <a:close/>
                </a:path>
              </a:pathLst>
            </a:custGeom>
            <a:solidFill>
              <a:srgbClr val="1D293B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863206" y="5157469"/>
            <a:ext cx="1628139" cy="48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21615" indent="-208915">
              <a:lnSpc>
                <a:spcPct val="100000"/>
              </a:lnSpc>
              <a:spcBef>
                <a:spcPts val="640"/>
              </a:spcBef>
              <a:buClr>
                <a:srgbClr val="21C45D"/>
              </a:buClr>
              <a:buFont typeface="Segoe UI Symbol"/>
              <a:buChar char="➜"/>
              <a:tabLst>
                <a:tab pos="221615" algn="l"/>
              </a:tabLst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python 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tipe_data.py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50" dirty="0">
                <a:solidFill>
                  <a:srgbClr val="FFFFFF"/>
                </a:solidFill>
                <a:latin typeface="Consolas"/>
                <a:cs typeface="Consolas"/>
              </a:rPr>
              <a:t>... running </a:t>
            </a:r>
            <a:r>
              <a:rPr sz="1050" spc="-25" dirty="0">
                <a:solidFill>
                  <a:srgbClr val="FFFFFF"/>
                </a:solidFill>
                <a:latin typeface="Consolas"/>
                <a:cs typeface="Consolas"/>
              </a:rPr>
              <a:t>...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2099" y="7341437"/>
            <a:ext cx="103124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VAR</a:t>
            </a:r>
            <a:r>
              <a:rPr sz="900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DATA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TYPES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0</a:t>
            </a: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703954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VARIABEL</a:t>
            </a:r>
            <a:r>
              <a:rPr spc="-240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&amp;</a:t>
            </a:r>
            <a:r>
              <a:rPr spc="-235" dirty="0">
                <a:solidFill>
                  <a:srgbClr val="FFFFFF"/>
                </a:solidFill>
              </a:rPr>
              <a:t> </a:t>
            </a:r>
            <a:r>
              <a:rPr spc="-114" dirty="0"/>
              <a:t>TIPE</a:t>
            </a:r>
            <a:r>
              <a:rPr spc="-240" dirty="0"/>
              <a:t> </a:t>
            </a:r>
            <a:r>
              <a:rPr spc="-75" dirty="0"/>
              <a:t>DATA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Assignment • String • Integer • Float • </a:t>
            </a:r>
            <a:r>
              <a:rPr sz="1050" spc="-20" dirty="0">
                <a:solidFill>
                  <a:srgbClr val="BEDAFE"/>
                </a:solidFill>
                <a:latin typeface="Consolas"/>
                <a:cs typeface="Consolas"/>
              </a:rPr>
              <a:t>Bool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613229" y="297815"/>
            <a:ext cx="179133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19380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03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CORE</a:t>
            </a:r>
            <a:r>
              <a:rPr sz="1350" b="1" spc="-5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FUNDAMENTAL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8999"/>
            <a:ext cx="10692765" cy="314325"/>
          </a:xfrm>
          <a:custGeom>
            <a:avLst/>
            <a:gdLst/>
            <a:ahLst/>
            <a:cxnLst/>
            <a:rect l="l" t="t" r="r" b="b"/>
            <a:pathLst>
              <a:path w="10692765" h="314325">
                <a:moveTo>
                  <a:pt x="0" y="314324"/>
                </a:moveTo>
                <a:lnTo>
                  <a:pt x="10692383" y="314324"/>
                </a:lnTo>
                <a:lnTo>
                  <a:pt x="10692383" y="0"/>
                </a:lnTo>
                <a:lnTo>
                  <a:pt x="0" y="0"/>
                </a:lnTo>
                <a:lnTo>
                  <a:pt x="0" y="314324"/>
                </a:lnTo>
                <a:close/>
              </a:path>
            </a:pathLst>
          </a:custGeom>
          <a:solidFill>
            <a:srgbClr val="1725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692765" cy="7239000"/>
            <a:chOff x="0" y="0"/>
            <a:chExt cx="10692765" cy="7239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0" y="1009649"/>
                  </a:moveTo>
                  <a:lnTo>
                    <a:pt x="10692383" y="1009649"/>
                  </a:lnTo>
                  <a:lnTo>
                    <a:pt x="10692383" y="0"/>
                  </a:lnTo>
                  <a:lnTo>
                    <a:pt x="0" y="0"/>
                  </a:lnTo>
                  <a:lnTo>
                    <a:pt x="0" y="1009649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7649" y="1238249"/>
              <a:ext cx="3971925" cy="1266825"/>
            </a:xfrm>
            <a:custGeom>
              <a:avLst/>
              <a:gdLst/>
              <a:ahLst/>
              <a:cxnLst/>
              <a:rect l="l" t="t" r="r" b="b"/>
              <a:pathLst>
                <a:path w="3971925" h="1266825">
                  <a:moveTo>
                    <a:pt x="3865129" y="1266824"/>
                  </a:moveTo>
                  <a:lnTo>
                    <a:pt x="88995" y="1266824"/>
                  </a:lnTo>
                  <a:lnTo>
                    <a:pt x="82801" y="1266092"/>
                  </a:lnTo>
                  <a:lnTo>
                    <a:pt x="37131" y="1243392"/>
                  </a:lnTo>
                  <a:lnTo>
                    <a:pt x="12577" y="1209786"/>
                  </a:lnTo>
                  <a:lnTo>
                    <a:pt x="610" y="1167462"/>
                  </a:lnTo>
                  <a:lnTo>
                    <a:pt x="0" y="1160029"/>
                  </a:lnTo>
                  <a:lnTo>
                    <a:pt x="0" y="115252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60029"/>
                  </a:lnTo>
                  <a:lnTo>
                    <a:pt x="3960351" y="1203199"/>
                  </a:lnTo>
                  <a:lnTo>
                    <a:pt x="3933139" y="1238653"/>
                  </a:lnTo>
                  <a:lnTo>
                    <a:pt x="3894430" y="1260996"/>
                  </a:lnTo>
                  <a:lnTo>
                    <a:pt x="3872562" y="1266092"/>
                  </a:lnTo>
                  <a:lnTo>
                    <a:pt x="3865129" y="12668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599" y="1238249"/>
              <a:ext cx="114300" cy="1266825"/>
            </a:xfrm>
            <a:custGeom>
              <a:avLst/>
              <a:gdLst/>
              <a:ahLst/>
              <a:cxnLst/>
              <a:rect l="l" t="t" r="r" b="b"/>
              <a:pathLst>
                <a:path w="114300" h="1266825">
                  <a:moveTo>
                    <a:pt x="114300" y="1266824"/>
                  </a:moveTo>
                  <a:lnTo>
                    <a:pt x="70559" y="1258124"/>
                  </a:lnTo>
                  <a:lnTo>
                    <a:pt x="33477" y="1233347"/>
                  </a:lnTo>
                  <a:lnTo>
                    <a:pt x="8700" y="1196265"/>
                  </a:lnTo>
                  <a:lnTo>
                    <a:pt x="0" y="115252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52524"/>
                  </a:lnTo>
                  <a:lnTo>
                    <a:pt x="43900" y="1196265"/>
                  </a:lnTo>
                  <a:lnTo>
                    <a:pt x="60418" y="1233347"/>
                  </a:lnTo>
                  <a:lnTo>
                    <a:pt x="92213" y="1261930"/>
                  </a:lnTo>
                  <a:lnTo>
                    <a:pt x="106793" y="1266281"/>
                  </a:lnTo>
                  <a:lnTo>
                    <a:pt x="114300" y="1266824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38274"/>
              <a:ext cx="193675" cy="1746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06399" y="1291408"/>
            <a:ext cx="3603625" cy="104394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05"/>
              </a:spcBef>
            </a:pPr>
            <a:r>
              <a:rPr sz="1350" b="1" dirty="0">
                <a:solidFill>
                  <a:srgbClr val="4ADE80"/>
                </a:solidFill>
                <a:latin typeface="Segoe UI"/>
                <a:cs typeface="Segoe UI"/>
              </a:rPr>
              <a:t>Output </a:t>
            </a:r>
            <a:r>
              <a:rPr sz="1350" b="1" spc="-10" dirty="0">
                <a:solidFill>
                  <a:srgbClr val="4ADE80"/>
                </a:solidFill>
                <a:latin typeface="Segoe UI"/>
                <a:cs typeface="Segoe UI"/>
              </a:rPr>
              <a:t>(print)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42900"/>
              </a:lnSpc>
              <a:spcBef>
                <a:spcPts val="165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Fungsi</a:t>
            </a:r>
            <a:r>
              <a:rPr sz="1050" spc="-3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print()</a:t>
            </a:r>
            <a:r>
              <a:rPr sz="1050" spc="-2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digunakan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untuk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menampilkan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data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ke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layar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terminal. Kita bisa</a:t>
            </a:r>
            <a:r>
              <a:rPr sz="1050" spc="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menggabungkan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 teks</a:t>
            </a:r>
            <a:r>
              <a:rPr sz="1050" spc="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dan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variabel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menggunakan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spc="-30" dirty="0">
                <a:solidFill>
                  <a:srgbClr val="CBD5E1"/>
                </a:solidFill>
                <a:latin typeface="Segoe UI"/>
                <a:cs typeface="Segoe UI"/>
              </a:rPr>
              <a:t>f-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string</a:t>
            </a:r>
            <a:r>
              <a:rPr sz="1050" b="1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(Format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String)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agar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lebih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rapi.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8599" y="2695574"/>
            <a:ext cx="3990975" cy="1676400"/>
            <a:chOff x="228599" y="2695574"/>
            <a:chExt cx="3990975" cy="1676400"/>
          </a:xfrm>
        </p:grpSpPr>
        <p:sp>
          <p:nvSpPr>
            <p:cNvPr id="13" name="object 13"/>
            <p:cNvSpPr/>
            <p:nvPr/>
          </p:nvSpPr>
          <p:spPr>
            <a:xfrm>
              <a:off x="247649" y="2695574"/>
              <a:ext cx="3971925" cy="1676400"/>
            </a:xfrm>
            <a:custGeom>
              <a:avLst/>
              <a:gdLst/>
              <a:ahLst/>
              <a:cxnLst/>
              <a:rect l="l" t="t" r="r" b="b"/>
              <a:pathLst>
                <a:path w="3971925" h="1676400">
                  <a:moveTo>
                    <a:pt x="3865129" y="1676399"/>
                  </a:moveTo>
                  <a:lnTo>
                    <a:pt x="88995" y="1676399"/>
                  </a:lnTo>
                  <a:lnTo>
                    <a:pt x="82801" y="1675667"/>
                  </a:lnTo>
                  <a:lnTo>
                    <a:pt x="37131" y="1652967"/>
                  </a:lnTo>
                  <a:lnTo>
                    <a:pt x="12577" y="1619360"/>
                  </a:lnTo>
                  <a:lnTo>
                    <a:pt x="610" y="1577037"/>
                  </a:lnTo>
                  <a:lnTo>
                    <a:pt x="0" y="1569604"/>
                  </a:lnTo>
                  <a:lnTo>
                    <a:pt x="0" y="156209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569604"/>
                  </a:lnTo>
                  <a:lnTo>
                    <a:pt x="3960351" y="1612773"/>
                  </a:lnTo>
                  <a:lnTo>
                    <a:pt x="3933139" y="1648228"/>
                  </a:lnTo>
                  <a:lnTo>
                    <a:pt x="3894430" y="1670570"/>
                  </a:lnTo>
                  <a:lnTo>
                    <a:pt x="3872562" y="1675667"/>
                  </a:lnTo>
                  <a:lnTo>
                    <a:pt x="3865129" y="16763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8599" y="2695574"/>
              <a:ext cx="114300" cy="1676400"/>
            </a:xfrm>
            <a:custGeom>
              <a:avLst/>
              <a:gdLst/>
              <a:ahLst/>
              <a:cxnLst/>
              <a:rect l="l" t="t" r="r" b="b"/>
              <a:pathLst>
                <a:path w="114300" h="1676400">
                  <a:moveTo>
                    <a:pt x="114300" y="1676399"/>
                  </a:moveTo>
                  <a:lnTo>
                    <a:pt x="70559" y="1667699"/>
                  </a:lnTo>
                  <a:lnTo>
                    <a:pt x="33477" y="1642922"/>
                  </a:lnTo>
                  <a:lnTo>
                    <a:pt x="8700" y="1605840"/>
                  </a:lnTo>
                  <a:lnTo>
                    <a:pt x="0" y="1562100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562100"/>
                  </a:lnTo>
                  <a:lnTo>
                    <a:pt x="43900" y="1605840"/>
                  </a:lnTo>
                  <a:lnTo>
                    <a:pt x="60418" y="1642922"/>
                  </a:lnTo>
                  <a:lnTo>
                    <a:pt x="92213" y="1671505"/>
                  </a:lnTo>
                  <a:lnTo>
                    <a:pt x="106793" y="1675856"/>
                  </a:lnTo>
                  <a:lnTo>
                    <a:pt x="114300" y="167639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3862" y="3900487"/>
              <a:ext cx="3638550" cy="314325"/>
            </a:xfrm>
            <a:custGeom>
              <a:avLst/>
              <a:gdLst/>
              <a:ahLst/>
              <a:cxnLst/>
              <a:rect l="l" t="t" r="r" b="b"/>
              <a:pathLst>
                <a:path w="3638550" h="314325">
                  <a:moveTo>
                    <a:pt x="3609632" y="314324"/>
                  </a:moveTo>
                  <a:lnTo>
                    <a:pt x="28916" y="314324"/>
                  </a:lnTo>
                  <a:lnTo>
                    <a:pt x="24664" y="313478"/>
                  </a:lnTo>
                  <a:lnTo>
                    <a:pt x="0" y="285407"/>
                  </a:lnTo>
                  <a:lnTo>
                    <a:pt x="0" y="2809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609632" y="0"/>
                  </a:lnTo>
                  <a:lnTo>
                    <a:pt x="3638549" y="28916"/>
                  </a:lnTo>
                  <a:lnTo>
                    <a:pt x="3638549" y="285407"/>
                  </a:lnTo>
                  <a:lnTo>
                    <a:pt x="3613885" y="313478"/>
                  </a:lnTo>
                  <a:lnTo>
                    <a:pt x="3609632" y="314324"/>
                  </a:lnTo>
                  <a:close/>
                </a:path>
              </a:pathLst>
            </a:custGeom>
            <a:solidFill>
              <a:srgbClr val="1D3A8A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3862" y="3900487"/>
              <a:ext cx="3638550" cy="314325"/>
            </a:xfrm>
            <a:custGeom>
              <a:avLst/>
              <a:gdLst/>
              <a:ahLst/>
              <a:cxnLst/>
              <a:rect l="l" t="t" r="r" b="b"/>
              <a:pathLst>
                <a:path w="363855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605212" y="0"/>
                  </a:lnTo>
                  <a:lnTo>
                    <a:pt x="3609632" y="0"/>
                  </a:lnTo>
                  <a:lnTo>
                    <a:pt x="3613885" y="845"/>
                  </a:lnTo>
                  <a:lnTo>
                    <a:pt x="3617969" y="2537"/>
                  </a:lnTo>
                  <a:lnTo>
                    <a:pt x="3622053" y="4228"/>
                  </a:lnTo>
                  <a:lnTo>
                    <a:pt x="3625658" y="6637"/>
                  </a:lnTo>
                  <a:lnTo>
                    <a:pt x="3628785" y="9763"/>
                  </a:lnTo>
                  <a:lnTo>
                    <a:pt x="3631910" y="12889"/>
                  </a:lnTo>
                  <a:lnTo>
                    <a:pt x="3634319" y="16494"/>
                  </a:lnTo>
                  <a:lnTo>
                    <a:pt x="3636011" y="20579"/>
                  </a:lnTo>
                  <a:lnTo>
                    <a:pt x="3637703" y="24663"/>
                  </a:lnTo>
                  <a:lnTo>
                    <a:pt x="3638549" y="28916"/>
                  </a:lnTo>
                  <a:lnTo>
                    <a:pt x="3638549" y="33337"/>
                  </a:lnTo>
                  <a:lnTo>
                    <a:pt x="3638549" y="280987"/>
                  </a:lnTo>
                  <a:lnTo>
                    <a:pt x="3638549" y="285407"/>
                  </a:lnTo>
                  <a:lnTo>
                    <a:pt x="3637703" y="289660"/>
                  </a:lnTo>
                  <a:lnTo>
                    <a:pt x="3636011" y="293744"/>
                  </a:lnTo>
                  <a:lnTo>
                    <a:pt x="3634319" y="297828"/>
                  </a:lnTo>
                  <a:lnTo>
                    <a:pt x="3605212" y="314324"/>
                  </a:lnTo>
                  <a:lnTo>
                    <a:pt x="33337" y="314324"/>
                  </a:lnTo>
                  <a:lnTo>
                    <a:pt x="28916" y="314324"/>
                  </a:lnTo>
                  <a:lnTo>
                    <a:pt x="24664" y="313478"/>
                  </a:lnTo>
                  <a:lnTo>
                    <a:pt x="20579" y="311787"/>
                  </a:lnTo>
                  <a:lnTo>
                    <a:pt x="16495" y="310095"/>
                  </a:lnTo>
                  <a:lnTo>
                    <a:pt x="2537" y="293744"/>
                  </a:lnTo>
                  <a:lnTo>
                    <a:pt x="845" y="289660"/>
                  </a:lnTo>
                  <a:lnTo>
                    <a:pt x="0" y="285407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1D40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99" y="2917824"/>
              <a:ext cx="193675" cy="1301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649" y="4010024"/>
              <a:ext cx="120650" cy="10477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06399" y="2748733"/>
            <a:ext cx="3491229" cy="139255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05"/>
              </a:spcBef>
            </a:pPr>
            <a:r>
              <a:rPr sz="1350" b="1" dirty="0">
                <a:solidFill>
                  <a:srgbClr val="60A5FA"/>
                </a:solidFill>
                <a:latin typeface="Segoe UI"/>
                <a:cs typeface="Segoe UI"/>
              </a:rPr>
              <a:t>Input </a:t>
            </a:r>
            <a:r>
              <a:rPr sz="1350" b="1" spc="-10" dirty="0">
                <a:solidFill>
                  <a:srgbClr val="60A5FA"/>
                </a:solidFill>
                <a:latin typeface="Segoe UI"/>
                <a:cs typeface="Segoe UI"/>
              </a:rPr>
              <a:t>(input)</a:t>
            </a:r>
            <a:endParaRPr sz="13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Fungsi</a:t>
            </a:r>
            <a:r>
              <a:rPr sz="1050" spc="-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input()</a:t>
            </a:r>
            <a:r>
              <a:rPr sz="1050" spc="-2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akan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menghentikan</a:t>
            </a:r>
            <a:r>
              <a:rPr sz="1050" b="1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program</a:t>
            </a:r>
            <a:r>
              <a:rPr sz="1050" b="1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CBD5E1"/>
                </a:solidFill>
                <a:latin typeface="Segoe UI"/>
                <a:cs typeface="Segoe UI"/>
              </a:rPr>
              <a:t>sementara</a:t>
            </a:r>
            <a:endParaRPr sz="1050">
              <a:latin typeface="Segoe UI"/>
              <a:cs typeface="Segoe UI"/>
            </a:endParaRPr>
          </a:p>
          <a:p>
            <a:pPr marL="12700" marR="261620">
              <a:lnSpc>
                <a:spcPct val="136900"/>
              </a:lnSpc>
              <a:spcBef>
                <a:spcPts val="75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untuk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menunggu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user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mengetik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sesuatu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dan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menekan ENTER.</a:t>
            </a:r>
            <a:endParaRPr sz="10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050">
              <a:latin typeface="Segoe UI"/>
              <a:cs typeface="Segoe UI"/>
            </a:endParaRPr>
          </a:p>
          <a:p>
            <a:pPr marL="243840">
              <a:lnSpc>
                <a:spcPct val="100000"/>
              </a:lnSpc>
              <a:spcBef>
                <a:spcPts val="5"/>
              </a:spcBef>
            </a:pP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NOTE:</a:t>
            </a:r>
            <a:r>
              <a:rPr sz="90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Data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input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PASTI</a:t>
            </a:r>
            <a:r>
              <a:rPr sz="90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bertipe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String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(Teks).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8599" y="4562474"/>
            <a:ext cx="3990975" cy="1266825"/>
            <a:chOff x="228599" y="4562474"/>
            <a:chExt cx="3990975" cy="1266825"/>
          </a:xfrm>
        </p:grpSpPr>
        <p:sp>
          <p:nvSpPr>
            <p:cNvPr id="21" name="object 21"/>
            <p:cNvSpPr/>
            <p:nvPr/>
          </p:nvSpPr>
          <p:spPr>
            <a:xfrm>
              <a:off x="247649" y="4562474"/>
              <a:ext cx="3971925" cy="1266825"/>
            </a:xfrm>
            <a:custGeom>
              <a:avLst/>
              <a:gdLst/>
              <a:ahLst/>
              <a:cxnLst/>
              <a:rect l="l" t="t" r="r" b="b"/>
              <a:pathLst>
                <a:path w="3971925" h="1266825">
                  <a:moveTo>
                    <a:pt x="3865129" y="1266824"/>
                  </a:moveTo>
                  <a:lnTo>
                    <a:pt x="88995" y="1266824"/>
                  </a:lnTo>
                  <a:lnTo>
                    <a:pt x="82801" y="1266092"/>
                  </a:lnTo>
                  <a:lnTo>
                    <a:pt x="37131" y="1243390"/>
                  </a:lnTo>
                  <a:lnTo>
                    <a:pt x="12577" y="1209785"/>
                  </a:lnTo>
                  <a:lnTo>
                    <a:pt x="610" y="1167462"/>
                  </a:lnTo>
                  <a:lnTo>
                    <a:pt x="0" y="1160029"/>
                  </a:lnTo>
                  <a:lnTo>
                    <a:pt x="0" y="1152524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3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60029"/>
                  </a:lnTo>
                  <a:lnTo>
                    <a:pt x="3960351" y="1203198"/>
                  </a:lnTo>
                  <a:lnTo>
                    <a:pt x="3933139" y="1238652"/>
                  </a:lnTo>
                  <a:lnTo>
                    <a:pt x="3894430" y="1260995"/>
                  </a:lnTo>
                  <a:lnTo>
                    <a:pt x="3872562" y="1266092"/>
                  </a:lnTo>
                  <a:lnTo>
                    <a:pt x="3865129" y="12668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8599" y="4562474"/>
              <a:ext cx="114300" cy="1266825"/>
            </a:xfrm>
            <a:custGeom>
              <a:avLst/>
              <a:gdLst/>
              <a:ahLst/>
              <a:cxnLst/>
              <a:rect l="l" t="t" r="r" b="b"/>
              <a:pathLst>
                <a:path w="114300" h="1266825">
                  <a:moveTo>
                    <a:pt x="114300" y="1266824"/>
                  </a:moveTo>
                  <a:lnTo>
                    <a:pt x="70559" y="1258124"/>
                  </a:lnTo>
                  <a:lnTo>
                    <a:pt x="33477" y="1233347"/>
                  </a:lnTo>
                  <a:lnTo>
                    <a:pt x="8700" y="1196265"/>
                  </a:lnTo>
                  <a:lnTo>
                    <a:pt x="0" y="1152525"/>
                  </a:lnTo>
                  <a:lnTo>
                    <a:pt x="0" y="114300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52525"/>
                  </a:lnTo>
                  <a:lnTo>
                    <a:pt x="43900" y="1196265"/>
                  </a:lnTo>
                  <a:lnTo>
                    <a:pt x="60418" y="1233347"/>
                  </a:lnTo>
                  <a:lnTo>
                    <a:pt x="92213" y="1261930"/>
                  </a:lnTo>
                  <a:lnTo>
                    <a:pt x="106793" y="1266281"/>
                  </a:lnTo>
                  <a:lnTo>
                    <a:pt x="114300" y="1266824"/>
                  </a:lnTo>
                  <a:close/>
                </a:path>
              </a:pathLst>
            </a:custGeom>
            <a:solidFill>
              <a:srgbClr val="647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099" y="4775199"/>
              <a:ext cx="152400" cy="15240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06399" y="4615633"/>
            <a:ext cx="3181985" cy="103441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1005"/>
              </a:spcBef>
            </a:pPr>
            <a:r>
              <a:rPr sz="1350" b="1" dirty="0">
                <a:solidFill>
                  <a:srgbClr val="94A2B8"/>
                </a:solidFill>
                <a:latin typeface="Segoe UI"/>
                <a:cs typeface="Segoe UI"/>
              </a:rPr>
              <a:t>Komentar</a:t>
            </a:r>
            <a:r>
              <a:rPr sz="1350" b="1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350" b="1" spc="-25" dirty="0">
                <a:solidFill>
                  <a:srgbClr val="94A2B8"/>
                </a:solidFill>
                <a:latin typeface="Segoe UI"/>
                <a:cs typeface="Segoe UI"/>
              </a:rPr>
              <a:t>(#)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36900"/>
              </a:lnSpc>
              <a:spcBef>
                <a:spcPts val="240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Baris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yang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diawali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tanda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pagar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#</a:t>
            </a:r>
            <a:r>
              <a:rPr sz="1050" spc="-2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akan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diabaikan</a:t>
            </a:r>
            <a:r>
              <a:rPr sz="1050" b="1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oleh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komputer.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Gunakan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ini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untuk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memberi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catatan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atau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menonaktifkan</a:t>
            </a:r>
            <a:r>
              <a:rPr sz="1050" spc="-3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kode</a:t>
            </a:r>
            <a:r>
              <a:rPr sz="1050" spc="-3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error.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130039" y="920496"/>
            <a:ext cx="6562725" cy="4806950"/>
            <a:chOff x="4130039" y="920496"/>
            <a:chExt cx="6562725" cy="4806950"/>
          </a:xfrm>
        </p:grpSpPr>
        <p:sp>
          <p:nvSpPr>
            <p:cNvPr id="26" name="object 26"/>
            <p:cNvSpPr/>
            <p:nvPr/>
          </p:nvSpPr>
          <p:spPr>
            <a:xfrm>
              <a:off x="4130039" y="920496"/>
              <a:ext cx="6562725" cy="4806950"/>
            </a:xfrm>
            <a:custGeom>
              <a:avLst/>
              <a:gdLst/>
              <a:ahLst/>
              <a:cxnLst/>
              <a:rect l="l" t="t" r="r" b="b"/>
              <a:pathLst>
                <a:path w="6562725" h="4806950">
                  <a:moveTo>
                    <a:pt x="6562341" y="4806695"/>
                  </a:moveTo>
                  <a:lnTo>
                    <a:pt x="0" y="4806695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7278"/>
                  </a:lnTo>
                  <a:lnTo>
                    <a:pt x="670559" y="327278"/>
                  </a:lnTo>
                  <a:lnTo>
                    <a:pt x="660238" y="327777"/>
                  </a:lnTo>
                  <a:lnTo>
                    <a:pt x="621118" y="339664"/>
                  </a:lnTo>
                  <a:lnTo>
                    <a:pt x="589526" y="365617"/>
                  </a:lnTo>
                  <a:lnTo>
                    <a:pt x="570270" y="401684"/>
                  </a:lnTo>
                  <a:lnTo>
                    <a:pt x="565784" y="432053"/>
                  </a:lnTo>
                  <a:lnTo>
                    <a:pt x="565784" y="3899153"/>
                  </a:lnTo>
                  <a:lnTo>
                    <a:pt x="573759" y="3939248"/>
                  </a:lnTo>
                  <a:lnTo>
                    <a:pt x="596472" y="3973240"/>
                  </a:lnTo>
                  <a:lnTo>
                    <a:pt x="630463" y="3995952"/>
                  </a:lnTo>
                  <a:lnTo>
                    <a:pt x="670559" y="4003928"/>
                  </a:lnTo>
                  <a:lnTo>
                    <a:pt x="6562342" y="4003928"/>
                  </a:lnTo>
                  <a:lnTo>
                    <a:pt x="6562341" y="4806695"/>
                  </a:lnTo>
                  <a:close/>
                </a:path>
                <a:path w="6562725" h="4806950">
                  <a:moveTo>
                    <a:pt x="6562342" y="4003928"/>
                  </a:moveTo>
                  <a:lnTo>
                    <a:pt x="6223634" y="4003928"/>
                  </a:lnTo>
                  <a:lnTo>
                    <a:pt x="6233955" y="4003430"/>
                  </a:lnTo>
                  <a:lnTo>
                    <a:pt x="6244078" y="4001934"/>
                  </a:lnTo>
                  <a:lnTo>
                    <a:pt x="6281853" y="3986287"/>
                  </a:lnTo>
                  <a:lnTo>
                    <a:pt x="6310766" y="3957374"/>
                  </a:lnTo>
                  <a:lnTo>
                    <a:pt x="6326415" y="3919597"/>
                  </a:lnTo>
                  <a:lnTo>
                    <a:pt x="6328409" y="3899153"/>
                  </a:lnTo>
                  <a:lnTo>
                    <a:pt x="6328409" y="432053"/>
                  </a:lnTo>
                  <a:lnTo>
                    <a:pt x="6320433" y="391958"/>
                  </a:lnTo>
                  <a:lnTo>
                    <a:pt x="6297720" y="357966"/>
                  </a:lnTo>
                  <a:lnTo>
                    <a:pt x="6263728" y="335254"/>
                  </a:lnTo>
                  <a:lnTo>
                    <a:pt x="6223634" y="327278"/>
                  </a:lnTo>
                  <a:lnTo>
                    <a:pt x="6562343" y="327278"/>
                  </a:lnTo>
                  <a:lnTo>
                    <a:pt x="6562342" y="4003928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91062" y="1243012"/>
              <a:ext cx="5772150" cy="3686175"/>
            </a:xfrm>
            <a:custGeom>
              <a:avLst/>
              <a:gdLst/>
              <a:ahLst/>
              <a:cxnLst/>
              <a:rect l="l" t="t" r="r" b="b"/>
              <a:pathLst>
                <a:path w="5772150" h="3686175">
                  <a:moveTo>
                    <a:pt x="5669804" y="3686174"/>
                  </a:moveTo>
                  <a:lnTo>
                    <a:pt x="102344" y="3686174"/>
                  </a:lnTo>
                  <a:lnTo>
                    <a:pt x="95221" y="3685473"/>
                  </a:lnTo>
                  <a:lnTo>
                    <a:pt x="54661" y="3671709"/>
                  </a:lnTo>
                  <a:lnTo>
                    <a:pt x="22455" y="3643472"/>
                  </a:lnTo>
                  <a:lnTo>
                    <a:pt x="3507" y="3605060"/>
                  </a:lnTo>
                  <a:lnTo>
                    <a:pt x="0" y="3583829"/>
                  </a:lnTo>
                  <a:lnTo>
                    <a:pt x="0" y="35766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3583829"/>
                  </a:lnTo>
                  <a:lnTo>
                    <a:pt x="5761058" y="3625199"/>
                  </a:lnTo>
                  <a:lnTo>
                    <a:pt x="5734979" y="3659176"/>
                  </a:lnTo>
                  <a:lnTo>
                    <a:pt x="5697884" y="3680588"/>
                  </a:lnTo>
                  <a:lnTo>
                    <a:pt x="5676927" y="3685473"/>
                  </a:lnTo>
                  <a:lnTo>
                    <a:pt x="5669804" y="36861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91062" y="1243012"/>
              <a:ext cx="5772150" cy="3686175"/>
            </a:xfrm>
            <a:custGeom>
              <a:avLst/>
              <a:gdLst/>
              <a:ahLst/>
              <a:cxnLst/>
              <a:rect l="l" t="t" r="r" b="b"/>
              <a:pathLst>
                <a:path w="5772150" h="3686175">
                  <a:moveTo>
                    <a:pt x="0" y="357663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3576637"/>
                  </a:lnTo>
                  <a:lnTo>
                    <a:pt x="5772149" y="3583829"/>
                  </a:lnTo>
                  <a:lnTo>
                    <a:pt x="5771448" y="3590952"/>
                  </a:lnTo>
                  <a:lnTo>
                    <a:pt x="5770044" y="3598006"/>
                  </a:lnTo>
                  <a:lnTo>
                    <a:pt x="5768641" y="3605060"/>
                  </a:lnTo>
                  <a:lnTo>
                    <a:pt x="5753687" y="3637491"/>
                  </a:lnTo>
                  <a:lnTo>
                    <a:pt x="5749692" y="3643472"/>
                  </a:lnTo>
                  <a:lnTo>
                    <a:pt x="5723465" y="3667713"/>
                  </a:lnTo>
                  <a:lnTo>
                    <a:pt x="5717485" y="3671709"/>
                  </a:lnTo>
                  <a:lnTo>
                    <a:pt x="5711173" y="3675082"/>
                  </a:lnTo>
                  <a:lnTo>
                    <a:pt x="5704528" y="3677835"/>
                  </a:lnTo>
                  <a:lnTo>
                    <a:pt x="5697884" y="3680588"/>
                  </a:lnTo>
                  <a:lnTo>
                    <a:pt x="5691035" y="3682666"/>
                  </a:lnTo>
                  <a:lnTo>
                    <a:pt x="5683981" y="3684069"/>
                  </a:lnTo>
                  <a:lnTo>
                    <a:pt x="5676927" y="3685473"/>
                  </a:lnTo>
                  <a:lnTo>
                    <a:pt x="5669804" y="3686174"/>
                  </a:lnTo>
                  <a:lnTo>
                    <a:pt x="5662612" y="3686174"/>
                  </a:lnTo>
                  <a:lnTo>
                    <a:pt x="109537" y="3686174"/>
                  </a:lnTo>
                  <a:lnTo>
                    <a:pt x="102344" y="3686174"/>
                  </a:lnTo>
                  <a:lnTo>
                    <a:pt x="95221" y="3685473"/>
                  </a:lnTo>
                  <a:lnTo>
                    <a:pt x="88167" y="3684069"/>
                  </a:lnTo>
                  <a:lnTo>
                    <a:pt x="81113" y="3682666"/>
                  </a:lnTo>
                  <a:lnTo>
                    <a:pt x="74263" y="3680588"/>
                  </a:lnTo>
                  <a:lnTo>
                    <a:pt x="67619" y="3677835"/>
                  </a:lnTo>
                  <a:lnTo>
                    <a:pt x="60974" y="3675082"/>
                  </a:lnTo>
                  <a:lnTo>
                    <a:pt x="54661" y="3671709"/>
                  </a:lnTo>
                  <a:lnTo>
                    <a:pt x="48681" y="3667713"/>
                  </a:lnTo>
                  <a:lnTo>
                    <a:pt x="42701" y="3663717"/>
                  </a:lnTo>
                  <a:lnTo>
                    <a:pt x="37168" y="3659176"/>
                  </a:lnTo>
                  <a:lnTo>
                    <a:pt x="32082" y="3654091"/>
                  </a:lnTo>
                  <a:lnTo>
                    <a:pt x="26996" y="3649005"/>
                  </a:lnTo>
                  <a:lnTo>
                    <a:pt x="22455" y="3643472"/>
                  </a:lnTo>
                  <a:lnTo>
                    <a:pt x="18459" y="3637491"/>
                  </a:lnTo>
                  <a:lnTo>
                    <a:pt x="14463" y="3631511"/>
                  </a:lnTo>
                  <a:lnTo>
                    <a:pt x="11090" y="3625199"/>
                  </a:lnTo>
                  <a:lnTo>
                    <a:pt x="8337" y="3618554"/>
                  </a:lnTo>
                  <a:lnTo>
                    <a:pt x="5585" y="3611910"/>
                  </a:lnTo>
                  <a:lnTo>
                    <a:pt x="3507" y="3605060"/>
                  </a:lnTo>
                  <a:lnTo>
                    <a:pt x="2104" y="3598006"/>
                  </a:lnTo>
                  <a:lnTo>
                    <a:pt x="701" y="3590952"/>
                  </a:lnTo>
                  <a:lnTo>
                    <a:pt x="0" y="3583829"/>
                  </a:lnTo>
                  <a:lnTo>
                    <a:pt x="0" y="35766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95824" y="1247775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49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7331" y="1343025"/>
              <a:ext cx="104775" cy="10477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035586" y="1311275"/>
            <a:ext cx="7797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interaksi.py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848224" y="3238499"/>
            <a:ext cx="5457825" cy="9525"/>
          </a:xfrm>
          <a:custGeom>
            <a:avLst/>
            <a:gdLst/>
            <a:ahLst/>
            <a:cxnLst/>
            <a:rect l="l" t="t" r="r" b="b"/>
            <a:pathLst>
              <a:path w="5457825" h="9525">
                <a:moveTo>
                  <a:pt x="5457824" y="9524"/>
                </a:moveTo>
                <a:lnTo>
                  <a:pt x="0" y="9524"/>
                </a:lnTo>
                <a:lnTo>
                  <a:pt x="0" y="0"/>
                </a:lnTo>
                <a:lnTo>
                  <a:pt x="5457824" y="0"/>
                </a:lnTo>
                <a:lnTo>
                  <a:pt x="5457824" y="9524"/>
                </a:lnTo>
                <a:close/>
              </a:path>
            </a:pathLst>
          </a:custGeom>
          <a:solidFill>
            <a:srgbClr val="334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834631" y="1665604"/>
            <a:ext cx="4215130" cy="23209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Program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Sapaan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Sederhana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Komputer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akan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bertanya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nama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user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200" spc="-1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"--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-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Mulai</a:t>
            </a:r>
            <a:r>
              <a:rPr sz="1200" spc="-1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Program</a:t>
            </a:r>
            <a:r>
              <a:rPr sz="1200" spc="-1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---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200">
              <a:latin typeface="Consolas"/>
              <a:cs typeface="Consolas"/>
            </a:endParaRPr>
          </a:p>
          <a:p>
            <a:pPr marL="12700" marR="1429385">
              <a:lnSpc>
                <a:spcPct val="125000"/>
              </a:lnSpc>
              <a:spcBef>
                <a:spcPts val="5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nama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"Siapa</a:t>
            </a:r>
            <a:r>
              <a:rPr sz="1200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nama</a:t>
            </a:r>
            <a:r>
              <a:rPr sz="1200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Anda?</a:t>
            </a:r>
            <a:r>
              <a:rPr sz="1200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hobi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"Apa</a:t>
            </a:r>
            <a:r>
              <a:rPr sz="1200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hobi</a:t>
            </a:r>
            <a:r>
              <a:rPr sz="1200" spc="-3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Anda?</a:t>
            </a:r>
            <a:r>
              <a:rPr sz="1200" spc="-3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Cetak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hasil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dengan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f-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string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(Huruf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'f'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di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depan)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f"Halo</a:t>
            </a:r>
            <a:r>
              <a:rPr sz="1200" spc="-5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{nama}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,</a:t>
            </a:r>
            <a:r>
              <a:rPr sz="1200" spc="-5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salam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kenal!"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f"Wah,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aku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juga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suka</a:t>
            </a:r>
            <a:r>
              <a:rPr sz="1200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{hobi}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lho."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0" y="5086349"/>
            <a:ext cx="10692765" cy="2162175"/>
            <a:chOff x="0" y="5086349"/>
            <a:chExt cx="10692765" cy="2162175"/>
          </a:xfrm>
        </p:grpSpPr>
        <p:sp>
          <p:nvSpPr>
            <p:cNvPr id="36" name="object 36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05349" y="5086349"/>
              <a:ext cx="5762625" cy="1924050"/>
            </a:xfrm>
            <a:custGeom>
              <a:avLst/>
              <a:gdLst/>
              <a:ahLst/>
              <a:cxnLst/>
              <a:rect l="l" t="t" r="r" b="b"/>
              <a:pathLst>
                <a:path w="5762625" h="1924050">
                  <a:moveTo>
                    <a:pt x="5655829" y="1924049"/>
                  </a:moveTo>
                  <a:lnTo>
                    <a:pt x="88995" y="1924049"/>
                  </a:lnTo>
                  <a:lnTo>
                    <a:pt x="82801" y="1923317"/>
                  </a:lnTo>
                  <a:lnTo>
                    <a:pt x="37131" y="1900617"/>
                  </a:lnTo>
                  <a:lnTo>
                    <a:pt x="12577" y="1867010"/>
                  </a:lnTo>
                  <a:lnTo>
                    <a:pt x="609" y="1824687"/>
                  </a:lnTo>
                  <a:lnTo>
                    <a:pt x="0" y="1817254"/>
                  </a:lnTo>
                  <a:lnTo>
                    <a:pt x="0" y="180974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5655829" y="0"/>
                  </a:lnTo>
                  <a:lnTo>
                    <a:pt x="5698998" y="11571"/>
                  </a:lnTo>
                  <a:lnTo>
                    <a:pt x="5734451" y="38783"/>
                  </a:lnTo>
                  <a:lnTo>
                    <a:pt x="5756794" y="77492"/>
                  </a:lnTo>
                  <a:lnTo>
                    <a:pt x="5762623" y="106794"/>
                  </a:lnTo>
                  <a:lnTo>
                    <a:pt x="5762623" y="1817254"/>
                  </a:lnTo>
                  <a:lnTo>
                    <a:pt x="5751049" y="1860424"/>
                  </a:lnTo>
                  <a:lnTo>
                    <a:pt x="5723839" y="1895879"/>
                  </a:lnTo>
                  <a:lnTo>
                    <a:pt x="5685130" y="1918220"/>
                  </a:lnTo>
                  <a:lnTo>
                    <a:pt x="5663262" y="1923317"/>
                  </a:lnTo>
                  <a:lnTo>
                    <a:pt x="5655829" y="19240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24399" y="5086350"/>
              <a:ext cx="5743575" cy="1924050"/>
            </a:xfrm>
            <a:custGeom>
              <a:avLst/>
              <a:gdLst/>
              <a:ahLst/>
              <a:cxnLst/>
              <a:rect l="l" t="t" r="r" b="b"/>
              <a:pathLst>
                <a:path w="5743575" h="1924050">
                  <a:moveTo>
                    <a:pt x="5629274" y="1924049"/>
                  </a:moveTo>
                  <a:lnTo>
                    <a:pt x="76199" y="1924049"/>
                  </a:lnTo>
                  <a:lnTo>
                    <a:pt x="68693" y="1923505"/>
                  </a:lnTo>
                  <a:lnTo>
                    <a:pt x="33857" y="1904804"/>
                  </a:lnTo>
                  <a:lnTo>
                    <a:pt x="9007" y="1863684"/>
                  </a:lnTo>
                  <a:lnTo>
                    <a:pt x="362" y="1821009"/>
                  </a:lnTo>
                  <a:lnTo>
                    <a:pt x="0" y="180974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5629274" y="0"/>
                  </a:lnTo>
                  <a:lnTo>
                    <a:pt x="5673014" y="8700"/>
                  </a:lnTo>
                  <a:lnTo>
                    <a:pt x="5710095" y="33477"/>
                  </a:lnTo>
                  <a:lnTo>
                    <a:pt x="5734873" y="70558"/>
                  </a:lnTo>
                  <a:lnTo>
                    <a:pt x="5743574" y="114299"/>
                  </a:lnTo>
                  <a:lnTo>
                    <a:pt x="5743574" y="1809749"/>
                  </a:lnTo>
                  <a:lnTo>
                    <a:pt x="5734873" y="1853489"/>
                  </a:lnTo>
                  <a:lnTo>
                    <a:pt x="5710095" y="1890571"/>
                  </a:lnTo>
                  <a:lnTo>
                    <a:pt x="5673014" y="1915348"/>
                  </a:lnTo>
                  <a:lnTo>
                    <a:pt x="5629274" y="192404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86299" y="5086349"/>
              <a:ext cx="114300" cy="1924050"/>
            </a:xfrm>
            <a:custGeom>
              <a:avLst/>
              <a:gdLst/>
              <a:ahLst/>
              <a:cxnLst/>
              <a:rect l="l" t="t" r="r" b="b"/>
              <a:pathLst>
                <a:path w="114300" h="1924050">
                  <a:moveTo>
                    <a:pt x="114300" y="1924049"/>
                  </a:moveTo>
                  <a:lnTo>
                    <a:pt x="70559" y="1915349"/>
                  </a:lnTo>
                  <a:lnTo>
                    <a:pt x="33477" y="1890572"/>
                  </a:lnTo>
                  <a:lnTo>
                    <a:pt x="8700" y="1853489"/>
                  </a:lnTo>
                  <a:lnTo>
                    <a:pt x="0" y="1809750"/>
                  </a:lnTo>
                  <a:lnTo>
                    <a:pt x="0" y="114300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3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809750"/>
                  </a:lnTo>
                  <a:lnTo>
                    <a:pt x="43900" y="1853489"/>
                  </a:lnTo>
                  <a:lnTo>
                    <a:pt x="60418" y="1890572"/>
                  </a:lnTo>
                  <a:lnTo>
                    <a:pt x="92213" y="1919155"/>
                  </a:lnTo>
                  <a:lnTo>
                    <a:pt x="106793" y="1923506"/>
                  </a:lnTo>
                  <a:lnTo>
                    <a:pt x="114300" y="192404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384009" y="5178425"/>
            <a:ext cx="1020444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Consolas"/>
                <a:cs typeface="Consolas"/>
              </a:rPr>
              <a:t>TERMINAL</a:t>
            </a:r>
            <a:r>
              <a:rPr sz="750" b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b="1" spc="-10" dirty="0">
                <a:solidFill>
                  <a:srgbClr val="64738B"/>
                </a:solidFill>
                <a:latin typeface="Consolas"/>
                <a:cs typeface="Consolas"/>
              </a:rPr>
              <a:t>SIMULATION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63206" y="5157469"/>
            <a:ext cx="1711960" cy="48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50" dirty="0">
                <a:solidFill>
                  <a:srgbClr val="FFFFFF"/>
                </a:solidFill>
                <a:latin typeface="Consolas"/>
                <a:cs typeface="Consolas"/>
              </a:rPr>
              <a:t>--- Mulai Program --</a:t>
            </a:r>
            <a:r>
              <a:rPr sz="1050" spc="-50" dirty="0">
                <a:solidFill>
                  <a:srgbClr val="FFFFFF"/>
                </a:solidFill>
                <a:latin typeface="Consolas"/>
                <a:cs typeface="Consolas"/>
              </a:rPr>
              <a:t>-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Siapa nama Anda? </a:t>
            </a:r>
            <a:r>
              <a:rPr sz="1050" b="1" spc="-10" dirty="0">
                <a:solidFill>
                  <a:srgbClr val="FACC15"/>
                </a:solidFill>
                <a:latin typeface="Consolas"/>
                <a:cs typeface="Consolas"/>
              </a:rPr>
              <a:t>Rizky_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876799" y="5695949"/>
            <a:ext cx="5438775" cy="9525"/>
          </a:xfrm>
          <a:custGeom>
            <a:avLst/>
            <a:gdLst/>
            <a:ahLst/>
            <a:cxnLst/>
            <a:rect l="l" t="t" r="r" b="b"/>
            <a:pathLst>
              <a:path w="5438775" h="9525">
                <a:moveTo>
                  <a:pt x="5438774" y="9524"/>
                </a:moveTo>
                <a:lnTo>
                  <a:pt x="0" y="9524"/>
                </a:lnTo>
                <a:lnTo>
                  <a:pt x="0" y="0"/>
                </a:lnTo>
                <a:lnTo>
                  <a:pt x="5438774" y="0"/>
                </a:lnTo>
                <a:lnTo>
                  <a:pt x="5438774" y="9524"/>
                </a:lnTo>
                <a:close/>
              </a:path>
            </a:pathLst>
          </a:custGeom>
          <a:solidFill>
            <a:srgbClr val="1D293B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863206" y="5723254"/>
            <a:ext cx="2371725" cy="8788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900" i="1" dirty="0">
                <a:solidFill>
                  <a:srgbClr val="CBD5E1"/>
                </a:solidFill>
                <a:latin typeface="Consolas"/>
                <a:cs typeface="Consolas"/>
              </a:rPr>
              <a:t>(Setelah</a:t>
            </a:r>
            <a:r>
              <a:rPr sz="900" i="1" spc="-7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CBD5E1"/>
                </a:solidFill>
                <a:latin typeface="Consolas"/>
                <a:cs typeface="Consolas"/>
              </a:rPr>
              <a:t>ditekan</a:t>
            </a:r>
            <a:r>
              <a:rPr sz="900" i="1" spc="-7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i="1" spc="-10" dirty="0">
                <a:solidFill>
                  <a:srgbClr val="CBD5E1"/>
                </a:solidFill>
                <a:latin typeface="Consolas"/>
                <a:cs typeface="Consolas"/>
              </a:rPr>
              <a:t>Enter...)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050" dirty="0">
                <a:solidFill>
                  <a:srgbClr val="94A2B8"/>
                </a:solidFill>
                <a:latin typeface="Consolas"/>
                <a:cs typeface="Consolas"/>
              </a:rPr>
              <a:t>Apa hobi Anda? </a:t>
            </a:r>
            <a:r>
              <a:rPr sz="1050" b="1" spc="-10" dirty="0">
                <a:solidFill>
                  <a:srgbClr val="FACC15"/>
                </a:solidFill>
                <a:latin typeface="Consolas"/>
                <a:cs typeface="Consolas"/>
              </a:rPr>
              <a:t>Coding</a:t>
            </a:r>
            <a:endParaRPr sz="1050">
              <a:latin typeface="Consolas"/>
              <a:cs typeface="Consolas"/>
            </a:endParaRPr>
          </a:p>
          <a:p>
            <a:pPr marL="158750" indent="-146050">
              <a:lnSpc>
                <a:spcPct val="100000"/>
              </a:lnSpc>
              <a:spcBef>
                <a:spcPts val="540"/>
              </a:spcBef>
              <a:buChar char="&gt;"/>
              <a:tabLst>
                <a:tab pos="158750" algn="l"/>
              </a:tabLst>
            </a:pP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Halo Rizky, salam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kenal!</a:t>
            </a:r>
            <a:endParaRPr sz="1050">
              <a:latin typeface="Consolas"/>
              <a:cs typeface="Consolas"/>
            </a:endParaRPr>
          </a:p>
          <a:p>
            <a:pPr marL="158750" indent="-146050">
              <a:lnSpc>
                <a:spcPct val="100000"/>
              </a:lnSpc>
              <a:spcBef>
                <a:spcPts val="540"/>
              </a:spcBef>
              <a:buChar char="&gt;"/>
              <a:tabLst>
                <a:tab pos="158750" algn="l"/>
              </a:tabLst>
            </a:pP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Wah, aku juga suka Coding </a:t>
            </a:r>
            <a:r>
              <a:rPr sz="1050" spc="-20" dirty="0">
                <a:solidFill>
                  <a:srgbClr val="4ADE80"/>
                </a:solidFill>
                <a:latin typeface="Consolas"/>
                <a:cs typeface="Consolas"/>
              </a:rPr>
              <a:t>lho.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45" name="object 45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5" dirty="0">
                <a:solidFill>
                  <a:srgbClr val="FFFFFF"/>
                </a:solidFill>
              </a:rPr>
              <a:t>INPUT,</a:t>
            </a:r>
            <a:r>
              <a:rPr spc="-245" dirty="0">
                <a:solidFill>
                  <a:srgbClr val="FFFFFF"/>
                </a:solidFill>
              </a:rPr>
              <a:t> </a:t>
            </a:r>
            <a:r>
              <a:rPr spc="-130" dirty="0">
                <a:solidFill>
                  <a:srgbClr val="FFFFFF"/>
                </a:solidFill>
              </a:rPr>
              <a:t>OUTPUT</a:t>
            </a:r>
            <a:r>
              <a:rPr spc="-240" dirty="0">
                <a:solidFill>
                  <a:srgbClr val="FFFFFF"/>
                </a:solidFill>
              </a:rPr>
              <a:t> </a:t>
            </a:r>
            <a:r>
              <a:rPr spc="-20" dirty="0"/>
              <a:t>&amp;</a:t>
            </a:r>
            <a:r>
              <a:rPr spc="-245" dirty="0"/>
              <a:t> </a:t>
            </a:r>
            <a:r>
              <a:rPr spc="-100" dirty="0"/>
              <a:t>KOMENTAR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User Interaction • Print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Debugging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92099" y="7341437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IO</a:t>
            </a:r>
            <a:r>
              <a:rPr sz="900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COMMENTS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0</a:t>
            </a: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49" name="object 49"/>
          <p:cNvSpPr txBox="1"/>
          <p:nvPr/>
        </p:nvSpPr>
        <p:spPr>
          <a:xfrm>
            <a:off x="8613229" y="297815"/>
            <a:ext cx="179133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19380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03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CORE</a:t>
            </a:r>
            <a:r>
              <a:rPr sz="1350" b="1" spc="-5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FUNDAMENTAL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247649" y="1238249"/>
              <a:ext cx="3971925" cy="1295400"/>
            </a:xfrm>
            <a:custGeom>
              <a:avLst/>
              <a:gdLst/>
              <a:ahLst/>
              <a:cxnLst/>
              <a:rect l="l" t="t" r="r" b="b"/>
              <a:pathLst>
                <a:path w="3971925" h="1295400">
                  <a:moveTo>
                    <a:pt x="3865129" y="1295399"/>
                  </a:moveTo>
                  <a:lnTo>
                    <a:pt x="88995" y="1295399"/>
                  </a:lnTo>
                  <a:lnTo>
                    <a:pt x="82801" y="1294667"/>
                  </a:lnTo>
                  <a:lnTo>
                    <a:pt x="37131" y="1271967"/>
                  </a:lnTo>
                  <a:lnTo>
                    <a:pt x="12577" y="1238361"/>
                  </a:lnTo>
                  <a:lnTo>
                    <a:pt x="610" y="1196037"/>
                  </a:lnTo>
                  <a:lnTo>
                    <a:pt x="0" y="1188604"/>
                  </a:lnTo>
                  <a:lnTo>
                    <a:pt x="0" y="118109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88604"/>
                  </a:lnTo>
                  <a:lnTo>
                    <a:pt x="3960351" y="1231774"/>
                  </a:lnTo>
                  <a:lnTo>
                    <a:pt x="3933139" y="1267228"/>
                  </a:lnTo>
                  <a:lnTo>
                    <a:pt x="3894430" y="1289570"/>
                  </a:lnTo>
                  <a:lnTo>
                    <a:pt x="3872562" y="1294667"/>
                  </a:lnTo>
                  <a:lnTo>
                    <a:pt x="3865129" y="129539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8599" y="1238249"/>
              <a:ext cx="114300" cy="1295400"/>
            </a:xfrm>
            <a:custGeom>
              <a:avLst/>
              <a:gdLst/>
              <a:ahLst/>
              <a:cxnLst/>
              <a:rect l="l" t="t" r="r" b="b"/>
              <a:pathLst>
                <a:path w="114300" h="1295400">
                  <a:moveTo>
                    <a:pt x="114300" y="1295399"/>
                  </a:moveTo>
                  <a:lnTo>
                    <a:pt x="70559" y="1286699"/>
                  </a:lnTo>
                  <a:lnTo>
                    <a:pt x="33477" y="1261922"/>
                  </a:lnTo>
                  <a:lnTo>
                    <a:pt x="8700" y="1224840"/>
                  </a:lnTo>
                  <a:lnTo>
                    <a:pt x="0" y="1181099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81099"/>
                  </a:lnTo>
                  <a:lnTo>
                    <a:pt x="43900" y="1224840"/>
                  </a:lnTo>
                  <a:lnTo>
                    <a:pt x="60418" y="1261922"/>
                  </a:lnTo>
                  <a:lnTo>
                    <a:pt x="92213" y="1290505"/>
                  </a:lnTo>
                  <a:lnTo>
                    <a:pt x="106793" y="1294856"/>
                  </a:lnTo>
                  <a:lnTo>
                    <a:pt x="114300" y="12953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275" y="1447799"/>
              <a:ext cx="165100" cy="1587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06399" y="1406525"/>
            <a:ext cx="367284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71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Casting?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6900"/>
              </a:lnSpc>
              <a:spcBef>
                <a:spcPts val="540"/>
              </a:spcBef>
            </a:pP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Casting</a:t>
            </a:r>
            <a:r>
              <a:rPr sz="1050" b="1" spc="28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050" spc="28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proses</a:t>
            </a:r>
            <a:r>
              <a:rPr sz="1050" spc="2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mengubah</a:t>
            </a:r>
            <a:r>
              <a:rPr sz="1050" spc="28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(mengonversi)</a:t>
            </a:r>
            <a:r>
              <a:rPr sz="1050" spc="2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satu</a:t>
            </a:r>
            <a:r>
              <a:rPr sz="1050" spc="28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tipe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menjadi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tipe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lain.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Misalnya: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mengubah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Teks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menjadi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Angka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agar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bisa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dihitung.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8599" y="2762249"/>
            <a:ext cx="3990975" cy="1895475"/>
            <a:chOff x="228599" y="2762249"/>
            <a:chExt cx="3990975" cy="1895475"/>
          </a:xfrm>
        </p:grpSpPr>
        <p:sp>
          <p:nvSpPr>
            <p:cNvPr id="8" name="object 8"/>
            <p:cNvSpPr/>
            <p:nvPr/>
          </p:nvSpPr>
          <p:spPr>
            <a:xfrm>
              <a:off x="228599" y="2762249"/>
              <a:ext cx="3990975" cy="1895475"/>
            </a:xfrm>
            <a:custGeom>
              <a:avLst/>
              <a:gdLst/>
              <a:ahLst/>
              <a:cxnLst/>
              <a:rect l="l" t="t" r="r" b="b"/>
              <a:pathLst>
                <a:path w="3990975" h="1895475">
                  <a:moveTo>
                    <a:pt x="3876674" y="1895474"/>
                  </a:moveTo>
                  <a:lnTo>
                    <a:pt x="114299" y="1895474"/>
                  </a:lnTo>
                  <a:lnTo>
                    <a:pt x="103040" y="1894930"/>
                  </a:lnTo>
                  <a:lnTo>
                    <a:pt x="60364" y="1881962"/>
                  </a:lnTo>
                  <a:lnTo>
                    <a:pt x="25900" y="1853650"/>
                  </a:lnTo>
                  <a:lnTo>
                    <a:pt x="4894" y="1814304"/>
                  </a:lnTo>
                  <a:lnTo>
                    <a:pt x="0" y="178117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4" y="8700"/>
                  </a:lnTo>
                  <a:lnTo>
                    <a:pt x="3957496" y="33477"/>
                  </a:lnTo>
                  <a:lnTo>
                    <a:pt x="3982273" y="70558"/>
                  </a:lnTo>
                  <a:lnTo>
                    <a:pt x="3990974" y="114299"/>
                  </a:lnTo>
                  <a:lnTo>
                    <a:pt x="3990974" y="1781174"/>
                  </a:lnTo>
                  <a:lnTo>
                    <a:pt x="3982273" y="1824914"/>
                  </a:lnTo>
                  <a:lnTo>
                    <a:pt x="3957496" y="1861996"/>
                  </a:lnTo>
                  <a:lnTo>
                    <a:pt x="3920414" y="1886773"/>
                  </a:lnTo>
                  <a:lnTo>
                    <a:pt x="3876674" y="18954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599" y="2762249"/>
              <a:ext cx="3990975" cy="1895475"/>
            </a:xfrm>
            <a:custGeom>
              <a:avLst/>
              <a:gdLst/>
              <a:ahLst/>
              <a:cxnLst/>
              <a:rect l="l" t="t" r="r" b="b"/>
              <a:pathLst>
                <a:path w="3990975" h="1895475">
                  <a:moveTo>
                    <a:pt x="3876674" y="1895474"/>
                  </a:moveTo>
                  <a:lnTo>
                    <a:pt x="114299" y="1895474"/>
                  </a:lnTo>
                  <a:lnTo>
                    <a:pt x="103040" y="1894930"/>
                  </a:lnTo>
                  <a:lnTo>
                    <a:pt x="60364" y="1881962"/>
                  </a:lnTo>
                  <a:lnTo>
                    <a:pt x="25900" y="1853650"/>
                  </a:lnTo>
                  <a:lnTo>
                    <a:pt x="4894" y="1814304"/>
                  </a:lnTo>
                  <a:lnTo>
                    <a:pt x="0" y="178117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5" y="8700"/>
                  </a:lnTo>
                  <a:lnTo>
                    <a:pt x="3922162" y="9524"/>
                  </a:lnTo>
                  <a:lnTo>
                    <a:pt x="107420" y="9524"/>
                  </a:lnTo>
                  <a:lnTo>
                    <a:pt x="100606" y="10196"/>
                  </a:lnTo>
                  <a:lnTo>
                    <a:pt x="61810" y="23360"/>
                  </a:lnTo>
                  <a:lnTo>
                    <a:pt x="31004" y="50369"/>
                  </a:lnTo>
                  <a:lnTo>
                    <a:pt x="12880" y="87111"/>
                  </a:lnTo>
                  <a:lnTo>
                    <a:pt x="9524" y="107420"/>
                  </a:lnTo>
                  <a:lnTo>
                    <a:pt x="9524" y="1788054"/>
                  </a:lnTo>
                  <a:lnTo>
                    <a:pt x="20133" y="1827626"/>
                  </a:lnTo>
                  <a:lnTo>
                    <a:pt x="45077" y="1860126"/>
                  </a:lnTo>
                  <a:lnTo>
                    <a:pt x="80560" y="1880606"/>
                  </a:lnTo>
                  <a:lnTo>
                    <a:pt x="107420" y="1885949"/>
                  </a:lnTo>
                  <a:lnTo>
                    <a:pt x="3922160" y="1885949"/>
                  </a:lnTo>
                  <a:lnTo>
                    <a:pt x="3920415" y="1886773"/>
                  </a:lnTo>
                  <a:lnTo>
                    <a:pt x="3909804" y="1890580"/>
                  </a:lnTo>
                  <a:lnTo>
                    <a:pt x="3898977" y="1893299"/>
                  </a:lnTo>
                  <a:lnTo>
                    <a:pt x="3887934" y="1894930"/>
                  </a:lnTo>
                  <a:lnTo>
                    <a:pt x="3876674" y="1895474"/>
                  </a:lnTo>
                  <a:close/>
                </a:path>
                <a:path w="3990975" h="1895475">
                  <a:moveTo>
                    <a:pt x="3922160" y="1885949"/>
                  </a:moveTo>
                  <a:lnTo>
                    <a:pt x="3883554" y="1885949"/>
                  </a:lnTo>
                  <a:lnTo>
                    <a:pt x="3890367" y="1885278"/>
                  </a:lnTo>
                  <a:lnTo>
                    <a:pt x="3903862" y="1882594"/>
                  </a:lnTo>
                  <a:lnTo>
                    <a:pt x="3940603" y="1864469"/>
                  </a:lnTo>
                  <a:lnTo>
                    <a:pt x="3967613" y="1833664"/>
                  </a:lnTo>
                  <a:lnTo>
                    <a:pt x="3980778" y="1794868"/>
                  </a:lnTo>
                  <a:lnTo>
                    <a:pt x="3981449" y="1788054"/>
                  </a:lnTo>
                  <a:lnTo>
                    <a:pt x="3981449" y="107420"/>
                  </a:lnTo>
                  <a:lnTo>
                    <a:pt x="3970840" y="67848"/>
                  </a:lnTo>
                  <a:lnTo>
                    <a:pt x="3945896" y="35348"/>
                  </a:lnTo>
                  <a:lnTo>
                    <a:pt x="3910413" y="14867"/>
                  </a:lnTo>
                  <a:lnTo>
                    <a:pt x="3883554" y="9524"/>
                  </a:lnTo>
                  <a:lnTo>
                    <a:pt x="3922162" y="9524"/>
                  </a:lnTo>
                  <a:lnTo>
                    <a:pt x="3957496" y="33477"/>
                  </a:lnTo>
                  <a:lnTo>
                    <a:pt x="3982274" y="70558"/>
                  </a:lnTo>
                  <a:lnTo>
                    <a:pt x="3990974" y="114299"/>
                  </a:lnTo>
                  <a:lnTo>
                    <a:pt x="3990974" y="1781174"/>
                  </a:lnTo>
                  <a:lnTo>
                    <a:pt x="3990430" y="1792434"/>
                  </a:lnTo>
                  <a:lnTo>
                    <a:pt x="3977462" y="1835109"/>
                  </a:lnTo>
                  <a:lnTo>
                    <a:pt x="3949150" y="1869573"/>
                  </a:lnTo>
                  <a:lnTo>
                    <a:pt x="3930609" y="1881962"/>
                  </a:lnTo>
                  <a:lnTo>
                    <a:pt x="3922160" y="1885949"/>
                  </a:lnTo>
                  <a:close/>
                </a:path>
              </a:pathLst>
            </a:custGeom>
            <a:solidFill>
              <a:srgbClr val="EF4444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5287" y="4176712"/>
              <a:ext cx="3657600" cy="314325"/>
            </a:xfrm>
            <a:custGeom>
              <a:avLst/>
              <a:gdLst/>
              <a:ahLst/>
              <a:cxnLst/>
              <a:rect l="l" t="t" r="r" b="b"/>
              <a:pathLst>
                <a:path w="3657600" h="314325">
                  <a:moveTo>
                    <a:pt x="3628682" y="314324"/>
                  </a:moveTo>
                  <a:lnTo>
                    <a:pt x="28916" y="314324"/>
                  </a:lnTo>
                  <a:lnTo>
                    <a:pt x="24664" y="313479"/>
                  </a:lnTo>
                  <a:lnTo>
                    <a:pt x="0" y="285408"/>
                  </a:lnTo>
                  <a:lnTo>
                    <a:pt x="0" y="2809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628682" y="0"/>
                  </a:lnTo>
                  <a:lnTo>
                    <a:pt x="3657599" y="28916"/>
                  </a:lnTo>
                  <a:lnTo>
                    <a:pt x="3657599" y="285408"/>
                  </a:lnTo>
                  <a:lnTo>
                    <a:pt x="3632935" y="313479"/>
                  </a:lnTo>
                  <a:lnTo>
                    <a:pt x="3628682" y="3143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5287" y="4176712"/>
              <a:ext cx="3657600" cy="314325"/>
            </a:xfrm>
            <a:custGeom>
              <a:avLst/>
              <a:gdLst/>
              <a:ahLst/>
              <a:cxnLst/>
              <a:rect l="l" t="t" r="r" b="b"/>
              <a:pathLst>
                <a:path w="36576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624262" y="0"/>
                  </a:lnTo>
                  <a:lnTo>
                    <a:pt x="3628682" y="0"/>
                  </a:lnTo>
                  <a:lnTo>
                    <a:pt x="3632935" y="845"/>
                  </a:lnTo>
                  <a:lnTo>
                    <a:pt x="3637019" y="2537"/>
                  </a:lnTo>
                  <a:lnTo>
                    <a:pt x="3641103" y="4229"/>
                  </a:lnTo>
                  <a:lnTo>
                    <a:pt x="3644708" y="6637"/>
                  </a:lnTo>
                  <a:lnTo>
                    <a:pt x="3647834" y="9763"/>
                  </a:lnTo>
                  <a:lnTo>
                    <a:pt x="3650960" y="12889"/>
                  </a:lnTo>
                  <a:lnTo>
                    <a:pt x="3657599" y="33337"/>
                  </a:lnTo>
                  <a:lnTo>
                    <a:pt x="3657599" y="280987"/>
                  </a:lnTo>
                  <a:lnTo>
                    <a:pt x="3637019" y="311787"/>
                  </a:lnTo>
                  <a:lnTo>
                    <a:pt x="3632935" y="313479"/>
                  </a:lnTo>
                  <a:lnTo>
                    <a:pt x="3628682" y="314324"/>
                  </a:lnTo>
                  <a:lnTo>
                    <a:pt x="3624262" y="314324"/>
                  </a:lnTo>
                  <a:lnTo>
                    <a:pt x="33337" y="314324"/>
                  </a:lnTo>
                  <a:lnTo>
                    <a:pt x="28916" y="314324"/>
                  </a:lnTo>
                  <a:lnTo>
                    <a:pt x="24664" y="313479"/>
                  </a:lnTo>
                  <a:lnTo>
                    <a:pt x="20579" y="311787"/>
                  </a:lnTo>
                  <a:lnTo>
                    <a:pt x="16495" y="310095"/>
                  </a:lnTo>
                  <a:lnTo>
                    <a:pt x="0" y="285408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1353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349" y="2955924"/>
              <a:ext cx="139700" cy="1206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2454" y="4292599"/>
              <a:ext cx="101600" cy="7302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832609" y="4244975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4ADE80"/>
                </a:solidFill>
                <a:latin typeface="Consolas"/>
                <a:cs typeface="Consolas"/>
              </a:rPr>
              <a:t>20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900" y="4883150"/>
            <a:ext cx="15671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3C4FD"/>
                </a:solidFill>
                <a:latin typeface="Segoe UI"/>
                <a:cs typeface="Segoe UI"/>
              </a:rPr>
              <a:t>FUNGSI</a:t>
            </a:r>
            <a:r>
              <a:rPr sz="900" b="1" spc="-20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93C4FD"/>
                </a:solidFill>
                <a:latin typeface="Segoe UI"/>
                <a:cs typeface="Segoe UI"/>
              </a:rPr>
              <a:t>KONVERSI</a:t>
            </a:r>
            <a:r>
              <a:rPr sz="900" b="1" spc="-20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3C4FD"/>
                </a:solidFill>
                <a:latin typeface="Segoe UI"/>
                <a:cs typeface="Segoe UI"/>
              </a:rPr>
              <a:t>PYTHON: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8599" y="5114924"/>
            <a:ext cx="3990975" cy="304800"/>
            <a:chOff x="228599" y="5114924"/>
            <a:chExt cx="3990975" cy="304800"/>
          </a:xfrm>
        </p:grpSpPr>
        <p:sp>
          <p:nvSpPr>
            <p:cNvPr id="17" name="object 17"/>
            <p:cNvSpPr/>
            <p:nvPr/>
          </p:nvSpPr>
          <p:spPr>
            <a:xfrm>
              <a:off x="238124" y="5114924"/>
              <a:ext cx="3981450" cy="304800"/>
            </a:xfrm>
            <a:custGeom>
              <a:avLst/>
              <a:gdLst/>
              <a:ahLst/>
              <a:cxnLst/>
              <a:rect l="l" t="t" r="r" b="b"/>
              <a:pathLst>
                <a:path w="3981450" h="304800">
                  <a:moveTo>
                    <a:pt x="3948401" y="304799"/>
                  </a:moveTo>
                  <a:lnTo>
                    <a:pt x="24785" y="304799"/>
                  </a:lnTo>
                  <a:lnTo>
                    <a:pt x="21140" y="303833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6"/>
                  </a:lnTo>
                  <a:lnTo>
                    <a:pt x="3981449" y="33047"/>
                  </a:lnTo>
                  <a:lnTo>
                    <a:pt x="3981449" y="271752"/>
                  </a:lnTo>
                  <a:lnTo>
                    <a:pt x="3953261" y="303833"/>
                  </a:lnTo>
                  <a:lnTo>
                    <a:pt x="3948401" y="3047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8599" y="5115467"/>
              <a:ext cx="32384" cy="304165"/>
            </a:xfrm>
            <a:custGeom>
              <a:avLst/>
              <a:gdLst/>
              <a:ahLst/>
              <a:cxnLst/>
              <a:rect l="l" t="t" r="r" b="b"/>
              <a:pathLst>
                <a:path w="32385" h="304164">
                  <a:moveTo>
                    <a:pt x="32184" y="303714"/>
                  </a:moveTo>
                  <a:lnTo>
                    <a:pt x="697" y="273758"/>
                  </a:lnTo>
                  <a:lnTo>
                    <a:pt x="0" y="266157"/>
                  </a:lnTo>
                  <a:lnTo>
                    <a:pt x="0" y="37557"/>
                  </a:lnTo>
                  <a:lnTo>
                    <a:pt x="23474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0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266157"/>
                  </a:lnTo>
                  <a:lnTo>
                    <a:pt x="28349" y="300537"/>
                  </a:lnTo>
                  <a:lnTo>
                    <a:pt x="32184" y="303714"/>
                  </a:lnTo>
                  <a:close/>
                </a:path>
              </a:pathLst>
            </a:custGeom>
            <a:solidFill>
              <a:srgbClr val="FA9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9249" y="5178425"/>
            <a:ext cx="339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A913C"/>
                </a:solidFill>
                <a:latin typeface="Consolas"/>
                <a:cs typeface="Consolas"/>
              </a:rPr>
              <a:t>int()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18494" y="5197475"/>
            <a:ext cx="9988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Ubah</a:t>
            </a:r>
            <a:r>
              <a:rPr sz="750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ke</a:t>
            </a:r>
            <a:r>
              <a:rPr sz="75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Bilangan</a:t>
            </a:r>
            <a:r>
              <a:rPr sz="75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Bulat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8599" y="5495924"/>
            <a:ext cx="3990975" cy="304800"/>
            <a:chOff x="228599" y="5495924"/>
            <a:chExt cx="3990975" cy="304800"/>
          </a:xfrm>
        </p:grpSpPr>
        <p:sp>
          <p:nvSpPr>
            <p:cNvPr id="22" name="object 22"/>
            <p:cNvSpPr/>
            <p:nvPr/>
          </p:nvSpPr>
          <p:spPr>
            <a:xfrm>
              <a:off x="238124" y="5495924"/>
              <a:ext cx="3981450" cy="304800"/>
            </a:xfrm>
            <a:custGeom>
              <a:avLst/>
              <a:gdLst/>
              <a:ahLst/>
              <a:cxnLst/>
              <a:rect l="l" t="t" r="r" b="b"/>
              <a:pathLst>
                <a:path w="3981450" h="304800">
                  <a:moveTo>
                    <a:pt x="3948401" y="304799"/>
                  </a:moveTo>
                  <a:lnTo>
                    <a:pt x="24785" y="304799"/>
                  </a:lnTo>
                  <a:lnTo>
                    <a:pt x="21140" y="303832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7"/>
                  </a:lnTo>
                  <a:lnTo>
                    <a:pt x="3981449" y="33047"/>
                  </a:lnTo>
                  <a:lnTo>
                    <a:pt x="3981449" y="271752"/>
                  </a:lnTo>
                  <a:lnTo>
                    <a:pt x="3953261" y="303832"/>
                  </a:lnTo>
                  <a:lnTo>
                    <a:pt x="3948401" y="3047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8599" y="5496467"/>
              <a:ext cx="32384" cy="304165"/>
            </a:xfrm>
            <a:custGeom>
              <a:avLst/>
              <a:gdLst/>
              <a:ahLst/>
              <a:cxnLst/>
              <a:rect l="l" t="t" r="r" b="b"/>
              <a:pathLst>
                <a:path w="32385" h="304164">
                  <a:moveTo>
                    <a:pt x="32184" y="303714"/>
                  </a:moveTo>
                  <a:lnTo>
                    <a:pt x="697" y="273758"/>
                  </a:lnTo>
                  <a:lnTo>
                    <a:pt x="0" y="266157"/>
                  </a:lnTo>
                  <a:lnTo>
                    <a:pt x="0" y="37557"/>
                  </a:lnTo>
                  <a:lnTo>
                    <a:pt x="23474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266157"/>
                  </a:lnTo>
                  <a:lnTo>
                    <a:pt x="28349" y="300536"/>
                  </a:lnTo>
                  <a:lnTo>
                    <a:pt x="32184" y="303714"/>
                  </a:lnTo>
                  <a:close/>
                </a:path>
              </a:pathLst>
            </a:custGeom>
            <a:solidFill>
              <a:srgbClr val="60A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49249" y="5559425"/>
            <a:ext cx="4654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60A5FA"/>
                </a:solidFill>
                <a:latin typeface="Consolas"/>
                <a:cs typeface="Consolas"/>
              </a:rPr>
              <a:t>float()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84748" y="5578475"/>
            <a:ext cx="73279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Ubah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ke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 Desimal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28599" y="5876924"/>
            <a:ext cx="3990975" cy="304800"/>
            <a:chOff x="228599" y="5876924"/>
            <a:chExt cx="3990975" cy="304800"/>
          </a:xfrm>
        </p:grpSpPr>
        <p:sp>
          <p:nvSpPr>
            <p:cNvPr id="27" name="object 27"/>
            <p:cNvSpPr/>
            <p:nvPr/>
          </p:nvSpPr>
          <p:spPr>
            <a:xfrm>
              <a:off x="238124" y="5876924"/>
              <a:ext cx="3981450" cy="304800"/>
            </a:xfrm>
            <a:custGeom>
              <a:avLst/>
              <a:gdLst/>
              <a:ahLst/>
              <a:cxnLst/>
              <a:rect l="l" t="t" r="r" b="b"/>
              <a:pathLst>
                <a:path w="3981450" h="304800">
                  <a:moveTo>
                    <a:pt x="3948401" y="304799"/>
                  </a:moveTo>
                  <a:lnTo>
                    <a:pt x="24785" y="304799"/>
                  </a:lnTo>
                  <a:lnTo>
                    <a:pt x="21140" y="303833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7"/>
                  </a:lnTo>
                  <a:lnTo>
                    <a:pt x="3981449" y="33047"/>
                  </a:lnTo>
                  <a:lnTo>
                    <a:pt x="3981449" y="271752"/>
                  </a:lnTo>
                  <a:lnTo>
                    <a:pt x="3953261" y="303833"/>
                  </a:lnTo>
                  <a:lnTo>
                    <a:pt x="3948401" y="3047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8599" y="5877467"/>
              <a:ext cx="32384" cy="304165"/>
            </a:xfrm>
            <a:custGeom>
              <a:avLst/>
              <a:gdLst/>
              <a:ahLst/>
              <a:cxnLst/>
              <a:rect l="l" t="t" r="r" b="b"/>
              <a:pathLst>
                <a:path w="32385" h="304164">
                  <a:moveTo>
                    <a:pt x="32184" y="303714"/>
                  </a:moveTo>
                  <a:lnTo>
                    <a:pt x="697" y="273759"/>
                  </a:lnTo>
                  <a:lnTo>
                    <a:pt x="0" y="266157"/>
                  </a:lnTo>
                  <a:lnTo>
                    <a:pt x="0" y="37557"/>
                  </a:lnTo>
                  <a:lnTo>
                    <a:pt x="23474" y="2246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0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266157"/>
                  </a:lnTo>
                  <a:lnTo>
                    <a:pt x="28349" y="300537"/>
                  </a:lnTo>
                  <a:lnTo>
                    <a:pt x="32184" y="303714"/>
                  </a:lnTo>
                  <a:close/>
                </a:path>
              </a:pathLst>
            </a:custGeom>
            <a:solidFill>
              <a:srgbClr val="4ADE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49249" y="5940425"/>
            <a:ext cx="339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str()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40273" y="5959475"/>
            <a:ext cx="57721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Ubah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ke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spc="-20" dirty="0">
                <a:solidFill>
                  <a:srgbClr val="94A2B8"/>
                </a:solidFill>
                <a:latin typeface="Segoe UI"/>
                <a:cs typeface="Segoe UI"/>
              </a:rPr>
              <a:t>Teks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72706" y="1235075"/>
            <a:ext cx="23495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Contoh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Kasus:</a:t>
            </a:r>
            <a:r>
              <a:rPr sz="1050" i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Program</a:t>
            </a:r>
            <a:r>
              <a:rPr sz="1050" i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Kasir</a:t>
            </a:r>
            <a:r>
              <a:rPr sz="1050" i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Sederhana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130039" y="1261872"/>
            <a:ext cx="6562725" cy="5074920"/>
            <a:chOff x="4130039" y="1261872"/>
            <a:chExt cx="6562725" cy="5074920"/>
          </a:xfrm>
        </p:grpSpPr>
        <p:sp>
          <p:nvSpPr>
            <p:cNvPr id="33" name="object 33"/>
            <p:cNvSpPr/>
            <p:nvPr/>
          </p:nvSpPr>
          <p:spPr>
            <a:xfrm>
              <a:off x="4130039" y="1261872"/>
              <a:ext cx="6562725" cy="5074920"/>
            </a:xfrm>
            <a:custGeom>
              <a:avLst/>
              <a:gdLst/>
              <a:ahLst/>
              <a:cxnLst/>
              <a:rect l="l" t="t" r="r" b="b"/>
              <a:pathLst>
                <a:path w="6562725" h="5074920">
                  <a:moveTo>
                    <a:pt x="6562341" y="5074919"/>
                  </a:moveTo>
                  <a:lnTo>
                    <a:pt x="0" y="5074919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8802"/>
                  </a:lnTo>
                  <a:lnTo>
                    <a:pt x="670559" y="328802"/>
                  </a:lnTo>
                  <a:lnTo>
                    <a:pt x="660238" y="329301"/>
                  </a:lnTo>
                  <a:lnTo>
                    <a:pt x="621118" y="341188"/>
                  </a:lnTo>
                  <a:lnTo>
                    <a:pt x="589526" y="367141"/>
                  </a:lnTo>
                  <a:lnTo>
                    <a:pt x="570270" y="403208"/>
                  </a:lnTo>
                  <a:lnTo>
                    <a:pt x="565784" y="433577"/>
                  </a:lnTo>
                  <a:lnTo>
                    <a:pt x="565784" y="4167377"/>
                  </a:lnTo>
                  <a:lnTo>
                    <a:pt x="573759" y="4207472"/>
                  </a:lnTo>
                  <a:lnTo>
                    <a:pt x="596472" y="4241465"/>
                  </a:lnTo>
                  <a:lnTo>
                    <a:pt x="630463" y="4264176"/>
                  </a:lnTo>
                  <a:lnTo>
                    <a:pt x="670559" y="4272152"/>
                  </a:lnTo>
                  <a:lnTo>
                    <a:pt x="6562342" y="4272152"/>
                  </a:lnTo>
                  <a:lnTo>
                    <a:pt x="6562341" y="5074919"/>
                  </a:lnTo>
                  <a:close/>
                </a:path>
                <a:path w="6562725" h="5074920">
                  <a:moveTo>
                    <a:pt x="6562342" y="4272152"/>
                  </a:moveTo>
                  <a:lnTo>
                    <a:pt x="6223634" y="4272152"/>
                  </a:lnTo>
                  <a:lnTo>
                    <a:pt x="6233955" y="4271654"/>
                  </a:lnTo>
                  <a:lnTo>
                    <a:pt x="6244078" y="4270158"/>
                  </a:lnTo>
                  <a:lnTo>
                    <a:pt x="6281853" y="4254511"/>
                  </a:lnTo>
                  <a:lnTo>
                    <a:pt x="6310766" y="4225598"/>
                  </a:lnTo>
                  <a:lnTo>
                    <a:pt x="6326415" y="4187821"/>
                  </a:lnTo>
                  <a:lnTo>
                    <a:pt x="6328409" y="4167377"/>
                  </a:lnTo>
                  <a:lnTo>
                    <a:pt x="6328409" y="433577"/>
                  </a:lnTo>
                  <a:lnTo>
                    <a:pt x="6320433" y="393482"/>
                  </a:lnTo>
                  <a:lnTo>
                    <a:pt x="6297720" y="359490"/>
                  </a:lnTo>
                  <a:lnTo>
                    <a:pt x="6263728" y="336778"/>
                  </a:lnTo>
                  <a:lnTo>
                    <a:pt x="6223634" y="328802"/>
                  </a:lnTo>
                  <a:lnTo>
                    <a:pt x="6562343" y="328802"/>
                  </a:lnTo>
                  <a:lnTo>
                    <a:pt x="6562342" y="427215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1062" y="1585912"/>
              <a:ext cx="5772150" cy="3952875"/>
            </a:xfrm>
            <a:custGeom>
              <a:avLst/>
              <a:gdLst/>
              <a:ahLst/>
              <a:cxnLst/>
              <a:rect l="l" t="t" r="r" b="b"/>
              <a:pathLst>
                <a:path w="5772150" h="3952875">
                  <a:moveTo>
                    <a:pt x="5669804" y="3952874"/>
                  </a:moveTo>
                  <a:lnTo>
                    <a:pt x="102344" y="3952874"/>
                  </a:lnTo>
                  <a:lnTo>
                    <a:pt x="95221" y="3952172"/>
                  </a:lnTo>
                  <a:lnTo>
                    <a:pt x="54661" y="3938409"/>
                  </a:lnTo>
                  <a:lnTo>
                    <a:pt x="22455" y="3910172"/>
                  </a:lnTo>
                  <a:lnTo>
                    <a:pt x="3507" y="3871760"/>
                  </a:lnTo>
                  <a:lnTo>
                    <a:pt x="0" y="3850529"/>
                  </a:lnTo>
                  <a:lnTo>
                    <a:pt x="0" y="38433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3"/>
                  </a:lnTo>
                  <a:lnTo>
                    <a:pt x="5772149" y="102345"/>
                  </a:lnTo>
                  <a:lnTo>
                    <a:pt x="5772149" y="3850529"/>
                  </a:lnTo>
                  <a:lnTo>
                    <a:pt x="5761058" y="3891899"/>
                  </a:lnTo>
                  <a:lnTo>
                    <a:pt x="5734979" y="3925877"/>
                  </a:lnTo>
                  <a:lnTo>
                    <a:pt x="5697884" y="3947288"/>
                  </a:lnTo>
                  <a:lnTo>
                    <a:pt x="5676927" y="3952172"/>
                  </a:lnTo>
                  <a:lnTo>
                    <a:pt x="5669804" y="39528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91062" y="1585912"/>
              <a:ext cx="5772150" cy="3952875"/>
            </a:xfrm>
            <a:custGeom>
              <a:avLst/>
              <a:gdLst/>
              <a:ahLst/>
              <a:cxnLst/>
              <a:rect l="l" t="t" r="r" b="b"/>
              <a:pathLst>
                <a:path w="5772150" h="3952875">
                  <a:moveTo>
                    <a:pt x="0" y="384333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683981" y="2104"/>
                  </a:lnTo>
                  <a:lnTo>
                    <a:pt x="5691035" y="3507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0044" y="88167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3843337"/>
                  </a:lnTo>
                  <a:lnTo>
                    <a:pt x="5772149" y="3850529"/>
                  </a:lnTo>
                  <a:lnTo>
                    <a:pt x="5771448" y="3857652"/>
                  </a:lnTo>
                  <a:lnTo>
                    <a:pt x="5757684" y="3898211"/>
                  </a:lnTo>
                  <a:lnTo>
                    <a:pt x="5753687" y="3904192"/>
                  </a:lnTo>
                  <a:lnTo>
                    <a:pt x="5749692" y="3910172"/>
                  </a:lnTo>
                  <a:lnTo>
                    <a:pt x="5723465" y="3934413"/>
                  </a:lnTo>
                  <a:lnTo>
                    <a:pt x="5717485" y="3938409"/>
                  </a:lnTo>
                  <a:lnTo>
                    <a:pt x="5711173" y="3941783"/>
                  </a:lnTo>
                  <a:lnTo>
                    <a:pt x="5704528" y="3944535"/>
                  </a:lnTo>
                  <a:lnTo>
                    <a:pt x="5697884" y="3947288"/>
                  </a:lnTo>
                  <a:lnTo>
                    <a:pt x="5691035" y="3949366"/>
                  </a:lnTo>
                  <a:lnTo>
                    <a:pt x="5683981" y="3950769"/>
                  </a:lnTo>
                  <a:lnTo>
                    <a:pt x="5676927" y="3952172"/>
                  </a:lnTo>
                  <a:lnTo>
                    <a:pt x="5669804" y="3952874"/>
                  </a:lnTo>
                  <a:lnTo>
                    <a:pt x="5662612" y="3952874"/>
                  </a:lnTo>
                  <a:lnTo>
                    <a:pt x="109537" y="3952874"/>
                  </a:lnTo>
                  <a:lnTo>
                    <a:pt x="102344" y="3952874"/>
                  </a:lnTo>
                  <a:lnTo>
                    <a:pt x="95221" y="3952172"/>
                  </a:lnTo>
                  <a:lnTo>
                    <a:pt x="88167" y="3950769"/>
                  </a:lnTo>
                  <a:lnTo>
                    <a:pt x="81113" y="3949366"/>
                  </a:lnTo>
                  <a:lnTo>
                    <a:pt x="74263" y="3947288"/>
                  </a:lnTo>
                  <a:lnTo>
                    <a:pt x="67619" y="3944535"/>
                  </a:lnTo>
                  <a:lnTo>
                    <a:pt x="60974" y="3941783"/>
                  </a:lnTo>
                  <a:lnTo>
                    <a:pt x="54661" y="3938409"/>
                  </a:lnTo>
                  <a:lnTo>
                    <a:pt x="48681" y="3934413"/>
                  </a:lnTo>
                  <a:lnTo>
                    <a:pt x="42701" y="3930417"/>
                  </a:lnTo>
                  <a:lnTo>
                    <a:pt x="37168" y="3925877"/>
                  </a:lnTo>
                  <a:lnTo>
                    <a:pt x="32082" y="3920791"/>
                  </a:lnTo>
                  <a:lnTo>
                    <a:pt x="26996" y="3915706"/>
                  </a:lnTo>
                  <a:lnTo>
                    <a:pt x="22455" y="3910172"/>
                  </a:lnTo>
                  <a:lnTo>
                    <a:pt x="18459" y="3904192"/>
                  </a:lnTo>
                  <a:lnTo>
                    <a:pt x="14463" y="3898211"/>
                  </a:lnTo>
                  <a:lnTo>
                    <a:pt x="11090" y="3891899"/>
                  </a:lnTo>
                  <a:lnTo>
                    <a:pt x="8337" y="3885255"/>
                  </a:lnTo>
                  <a:lnTo>
                    <a:pt x="5585" y="3878610"/>
                  </a:lnTo>
                  <a:lnTo>
                    <a:pt x="3507" y="3871760"/>
                  </a:lnTo>
                  <a:lnTo>
                    <a:pt x="2104" y="3864706"/>
                  </a:lnTo>
                  <a:lnTo>
                    <a:pt x="701" y="3857652"/>
                  </a:lnTo>
                  <a:lnTo>
                    <a:pt x="0" y="3850529"/>
                  </a:lnTo>
                  <a:lnTo>
                    <a:pt x="0" y="38433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5824" y="15906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49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95824" y="18954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7331" y="1685924"/>
              <a:ext cx="104775" cy="104775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035586" y="1654175"/>
            <a:ext cx="5283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kasir.py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695824" y="2857499"/>
            <a:ext cx="5762625" cy="609600"/>
            <a:chOff x="4695824" y="2857499"/>
            <a:chExt cx="5762625" cy="609600"/>
          </a:xfrm>
        </p:grpSpPr>
        <p:sp>
          <p:nvSpPr>
            <p:cNvPr id="41" name="object 41"/>
            <p:cNvSpPr/>
            <p:nvPr/>
          </p:nvSpPr>
          <p:spPr>
            <a:xfrm>
              <a:off x="4733924" y="2857499"/>
              <a:ext cx="5724525" cy="609600"/>
            </a:xfrm>
            <a:custGeom>
              <a:avLst/>
              <a:gdLst/>
              <a:ahLst/>
              <a:cxnLst/>
              <a:rect l="l" t="t" r="r" b="b"/>
              <a:pathLst>
                <a:path w="5724525" h="609600">
                  <a:moveTo>
                    <a:pt x="0" y="609599"/>
                  </a:moveTo>
                  <a:lnTo>
                    <a:pt x="5724524" y="609599"/>
                  </a:lnTo>
                  <a:lnTo>
                    <a:pt x="5724524" y="0"/>
                  </a:lnTo>
                  <a:lnTo>
                    <a:pt x="0" y="0"/>
                  </a:lnTo>
                  <a:lnTo>
                    <a:pt x="0" y="609599"/>
                  </a:lnTo>
                  <a:close/>
                </a:path>
              </a:pathLst>
            </a:custGeom>
            <a:solidFill>
              <a:srgbClr val="FACC15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95824" y="2857499"/>
              <a:ext cx="38100" cy="609600"/>
            </a:xfrm>
            <a:custGeom>
              <a:avLst/>
              <a:gdLst/>
              <a:ahLst/>
              <a:cxnLst/>
              <a:rect l="l" t="t" r="r" b="b"/>
              <a:pathLst>
                <a:path w="38100" h="609600">
                  <a:moveTo>
                    <a:pt x="38099" y="609599"/>
                  </a:moveTo>
                  <a:lnTo>
                    <a:pt x="0" y="6095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6095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733924" y="2008504"/>
            <a:ext cx="5724525" cy="2006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1.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Terima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input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(Masih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berupa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Teks/String)</a:t>
            </a:r>
            <a:endParaRPr sz="1200">
              <a:latin typeface="Consolas"/>
              <a:cs typeface="Consolas"/>
            </a:endParaRPr>
          </a:p>
          <a:p>
            <a:pPr marL="113030" marR="3005455">
              <a:lnSpc>
                <a:spcPct val="125000"/>
              </a:lnSpc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harga_barang</a:t>
            </a:r>
            <a:r>
              <a:rPr sz="1200" spc="-6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"Harga: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jumlah_beli</a:t>
            </a:r>
            <a:r>
              <a:rPr sz="1200" spc="-6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"Jumlah: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1200">
              <a:latin typeface="Consolas"/>
              <a:cs typeface="Consolas"/>
            </a:endParaRPr>
          </a:p>
          <a:p>
            <a:pPr marL="151130">
              <a:lnSpc>
                <a:spcPct val="100000"/>
              </a:lnSpc>
              <a:spcBef>
                <a:spcPts val="5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2.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WAJIB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Casting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sebelum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dihitung!</a:t>
            </a:r>
            <a:endParaRPr sz="1200">
              <a:latin typeface="Consolas"/>
              <a:cs typeface="Consolas"/>
            </a:endParaRPr>
          </a:p>
          <a:p>
            <a:pPr marL="15113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total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FA913C"/>
                </a:solidFill>
                <a:latin typeface="Consolas"/>
                <a:cs typeface="Consolas"/>
              </a:rPr>
              <a:t>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harga_barang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*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FA913C"/>
                </a:solidFill>
                <a:latin typeface="Consolas"/>
                <a:cs typeface="Consolas"/>
              </a:rPr>
              <a:t>int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jumlah_beli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120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5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3.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Tampilkan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Total</a:t>
            </a:r>
            <a:endParaRPr sz="120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f"Total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Bayar:</a:t>
            </a:r>
            <a:r>
              <a:rPr sz="1200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Rp</a:t>
            </a:r>
            <a:r>
              <a:rPr sz="1200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{total}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0" y="3771899"/>
            <a:ext cx="10692765" cy="3476625"/>
            <a:chOff x="0" y="3771899"/>
            <a:chExt cx="10692765" cy="3476625"/>
          </a:xfrm>
        </p:grpSpPr>
        <p:sp>
          <p:nvSpPr>
            <p:cNvPr id="45" name="object 45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95287" y="3776662"/>
              <a:ext cx="3657600" cy="314325"/>
            </a:xfrm>
            <a:custGeom>
              <a:avLst/>
              <a:gdLst/>
              <a:ahLst/>
              <a:cxnLst/>
              <a:rect l="l" t="t" r="r" b="b"/>
              <a:pathLst>
                <a:path w="3657600" h="314325">
                  <a:moveTo>
                    <a:pt x="3628682" y="314324"/>
                  </a:moveTo>
                  <a:lnTo>
                    <a:pt x="28916" y="314324"/>
                  </a:lnTo>
                  <a:lnTo>
                    <a:pt x="24664" y="313478"/>
                  </a:lnTo>
                  <a:lnTo>
                    <a:pt x="0" y="285408"/>
                  </a:lnTo>
                  <a:lnTo>
                    <a:pt x="0" y="2809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628682" y="0"/>
                  </a:lnTo>
                  <a:lnTo>
                    <a:pt x="3657599" y="28916"/>
                  </a:lnTo>
                  <a:lnTo>
                    <a:pt x="3657599" y="285408"/>
                  </a:lnTo>
                  <a:lnTo>
                    <a:pt x="3632935" y="313478"/>
                  </a:lnTo>
                  <a:lnTo>
                    <a:pt x="3628682" y="314324"/>
                  </a:lnTo>
                  <a:close/>
                </a:path>
              </a:pathLst>
            </a:custGeom>
            <a:solidFill>
              <a:srgbClr val="000000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5287" y="3776662"/>
              <a:ext cx="3657600" cy="314325"/>
            </a:xfrm>
            <a:custGeom>
              <a:avLst/>
              <a:gdLst/>
              <a:ahLst/>
              <a:cxnLst/>
              <a:rect l="l" t="t" r="r" b="b"/>
              <a:pathLst>
                <a:path w="36576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624262" y="0"/>
                  </a:lnTo>
                  <a:lnTo>
                    <a:pt x="3628682" y="0"/>
                  </a:lnTo>
                  <a:lnTo>
                    <a:pt x="3632935" y="845"/>
                  </a:lnTo>
                  <a:lnTo>
                    <a:pt x="3637019" y="2537"/>
                  </a:lnTo>
                  <a:lnTo>
                    <a:pt x="3641103" y="4228"/>
                  </a:lnTo>
                  <a:lnTo>
                    <a:pt x="3644708" y="6637"/>
                  </a:lnTo>
                  <a:lnTo>
                    <a:pt x="3647834" y="9763"/>
                  </a:lnTo>
                  <a:lnTo>
                    <a:pt x="3650960" y="12889"/>
                  </a:lnTo>
                  <a:lnTo>
                    <a:pt x="3657599" y="33337"/>
                  </a:lnTo>
                  <a:lnTo>
                    <a:pt x="3657599" y="280987"/>
                  </a:lnTo>
                  <a:lnTo>
                    <a:pt x="3632935" y="313478"/>
                  </a:lnTo>
                  <a:lnTo>
                    <a:pt x="3624262" y="314324"/>
                  </a:lnTo>
                  <a:lnTo>
                    <a:pt x="33337" y="314324"/>
                  </a:lnTo>
                  <a:lnTo>
                    <a:pt x="845" y="289660"/>
                  </a:lnTo>
                  <a:lnTo>
                    <a:pt x="0" y="285408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7E1C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51721" y="3892549"/>
              <a:ext cx="73025" cy="73025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377824" y="2921000"/>
            <a:ext cx="3606165" cy="148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77070"/>
                </a:solidFill>
                <a:latin typeface="Segoe UI"/>
                <a:cs typeface="Segoe UI"/>
              </a:rPr>
              <a:t>MASALAH</a:t>
            </a:r>
            <a:r>
              <a:rPr sz="1050" b="1" spc="20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77070"/>
                </a:solidFill>
                <a:latin typeface="Segoe UI"/>
                <a:cs typeface="Segoe UI"/>
              </a:rPr>
              <a:t>UTAMA: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Fungsi</a:t>
            </a:r>
            <a:r>
              <a:rPr sz="900" spc="-4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input()</a:t>
            </a:r>
            <a:r>
              <a:rPr sz="900" spc="-2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selalu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menghasilkan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CBD5E1"/>
                </a:solidFill>
                <a:latin typeface="Segoe UI"/>
                <a:cs typeface="Segoe UI"/>
              </a:rPr>
              <a:t>String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.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Jika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kita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menjumlahkan</a:t>
            </a:r>
            <a:endParaRPr sz="900">
              <a:latin typeface="Segoe UI"/>
              <a:cs typeface="Segoe UI"/>
            </a:endParaRPr>
          </a:p>
          <a:p>
            <a:pPr marL="12700" marR="40005">
              <a:lnSpc>
                <a:spcPct val="111100"/>
              </a:lnSpc>
              <a:spcBef>
                <a:spcPts val="75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string,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Python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akan melakukan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i="1" dirty="0">
                <a:solidFill>
                  <a:srgbClr val="CBD5E1"/>
                </a:solidFill>
                <a:latin typeface="Segoe UI"/>
                <a:cs typeface="Segoe UI"/>
              </a:rPr>
              <a:t>Concatenation</a:t>
            </a:r>
            <a:r>
              <a:rPr sz="900" i="1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(Penyambungan),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bukan Matematika.</a:t>
            </a:r>
            <a:endParaRPr sz="9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900">
              <a:latin typeface="Segoe UI"/>
              <a:cs typeface="Segoe UI"/>
            </a:endParaRPr>
          </a:p>
          <a:p>
            <a:pPr marL="97790">
              <a:lnSpc>
                <a:spcPct val="100000"/>
              </a:lnSpc>
              <a:tabLst>
                <a:tab pos="3215640" algn="l"/>
              </a:tabLst>
            </a:pP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"10"</a:t>
            </a:r>
            <a:r>
              <a:rPr sz="900" spc="-3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+</a:t>
            </a:r>
            <a:r>
              <a:rPr sz="900" spc="-2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spc="-20" dirty="0">
                <a:solidFill>
                  <a:srgbClr val="94A2B8"/>
                </a:solidFill>
                <a:latin typeface="Consolas"/>
                <a:cs typeface="Consolas"/>
              </a:rPr>
              <a:t>"10"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	</a:t>
            </a:r>
            <a:r>
              <a:rPr sz="900" b="1" spc="-10" dirty="0">
                <a:solidFill>
                  <a:srgbClr val="EF4444"/>
                </a:solidFill>
                <a:latin typeface="Consolas"/>
                <a:cs typeface="Consolas"/>
              </a:rPr>
              <a:t>"1010"</a:t>
            </a:r>
            <a:endParaRPr sz="9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1015"/>
              </a:spcBef>
            </a:pPr>
            <a:endParaRPr sz="900">
              <a:latin typeface="Consolas"/>
              <a:cs typeface="Consolas"/>
            </a:endParaRPr>
          </a:p>
          <a:p>
            <a:pPr marL="97790">
              <a:lnSpc>
                <a:spcPct val="100000"/>
              </a:lnSpc>
              <a:spcBef>
                <a:spcPts val="5"/>
              </a:spcBef>
            </a:pP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int("10")</a:t>
            </a:r>
            <a:r>
              <a:rPr sz="900" spc="-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+</a:t>
            </a:r>
            <a:r>
              <a:rPr sz="900" spc="-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int("10")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686299" y="5695949"/>
            <a:ext cx="5781675" cy="1314450"/>
            <a:chOff x="4686299" y="5695949"/>
            <a:chExt cx="5781675" cy="1314450"/>
          </a:xfrm>
        </p:grpSpPr>
        <p:sp>
          <p:nvSpPr>
            <p:cNvPr id="51" name="object 51"/>
            <p:cNvSpPr/>
            <p:nvPr/>
          </p:nvSpPr>
          <p:spPr>
            <a:xfrm>
              <a:off x="4705349" y="5695949"/>
              <a:ext cx="5762625" cy="1314450"/>
            </a:xfrm>
            <a:custGeom>
              <a:avLst/>
              <a:gdLst/>
              <a:ahLst/>
              <a:cxnLst/>
              <a:rect l="l" t="t" r="r" b="b"/>
              <a:pathLst>
                <a:path w="5762625" h="1314450">
                  <a:moveTo>
                    <a:pt x="5655829" y="1314449"/>
                  </a:moveTo>
                  <a:lnTo>
                    <a:pt x="88995" y="1314449"/>
                  </a:lnTo>
                  <a:lnTo>
                    <a:pt x="82801" y="1313717"/>
                  </a:lnTo>
                  <a:lnTo>
                    <a:pt x="37131" y="1291017"/>
                  </a:lnTo>
                  <a:lnTo>
                    <a:pt x="12577" y="1257410"/>
                  </a:lnTo>
                  <a:lnTo>
                    <a:pt x="609" y="1215087"/>
                  </a:lnTo>
                  <a:lnTo>
                    <a:pt x="0" y="1207654"/>
                  </a:lnTo>
                  <a:lnTo>
                    <a:pt x="0" y="1200149"/>
                  </a:lnTo>
                  <a:lnTo>
                    <a:pt x="0" y="106795"/>
                  </a:lnTo>
                  <a:lnTo>
                    <a:pt x="9643" y="63625"/>
                  </a:lnTo>
                  <a:lnTo>
                    <a:pt x="32319" y="28170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5655829" y="0"/>
                  </a:lnTo>
                  <a:lnTo>
                    <a:pt x="5698998" y="11571"/>
                  </a:lnTo>
                  <a:lnTo>
                    <a:pt x="5734451" y="38784"/>
                  </a:lnTo>
                  <a:lnTo>
                    <a:pt x="5756794" y="77492"/>
                  </a:lnTo>
                  <a:lnTo>
                    <a:pt x="5762623" y="106795"/>
                  </a:lnTo>
                  <a:lnTo>
                    <a:pt x="5762623" y="1207654"/>
                  </a:lnTo>
                  <a:lnTo>
                    <a:pt x="5751049" y="1250824"/>
                  </a:lnTo>
                  <a:lnTo>
                    <a:pt x="5723839" y="1286279"/>
                  </a:lnTo>
                  <a:lnTo>
                    <a:pt x="5685130" y="1308620"/>
                  </a:lnTo>
                  <a:lnTo>
                    <a:pt x="5663262" y="1313717"/>
                  </a:lnTo>
                  <a:lnTo>
                    <a:pt x="5655829" y="13144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724399" y="5695949"/>
              <a:ext cx="5743575" cy="1314450"/>
            </a:xfrm>
            <a:custGeom>
              <a:avLst/>
              <a:gdLst/>
              <a:ahLst/>
              <a:cxnLst/>
              <a:rect l="l" t="t" r="r" b="b"/>
              <a:pathLst>
                <a:path w="5743575" h="1314450">
                  <a:moveTo>
                    <a:pt x="5629274" y="1314449"/>
                  </a:moveTo>
                  <a:lnTo>
                    <a:pt x="76199" y="1314449"/>
                  </a:lnTo>
                  <a:lnTo>
                    <a:pt x="68693" y="1313905"/>
                  </a:lnTo>
                  <a:lnTo>
                    <a:pt x="33857" y="1295204"/>
                  </a:lnTo>
                  <a:lnTo>
                    <a:pt x="9007" y="1254084"/>
                  </a:lnTo>
                  <a:lnTo>
                    <a:pt x="362" y="1211409"/>
                  </a:lnTo>
                  <a:lnTo>
                    <a:pt x="0" y="120014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5629274" y="0"/>
                  </a:lnTo>
                  <a:lnTo>
                    <a:pt x="5673014" y="8700"/>
                  </a:lnTo>
                  <a:lnTo>
                    <a:pt x="5710095" y="33477"/>
                  </a:lnTo>
                  <a:lnTo>
                    <a:pt x="5734873" y="70558"/>
                  </a:lnTo>
                  <a:lnTo>
                    <a:pt x="5743574" y="114299"/>
                  </a:lnTo>
                  <a:lnTo>
                    <a:pt x="5743574" y="1200149"/>
                  </a:lnTo>
                  <a:lnTo>
                    <a:pt x="5734873" y="1243889"/>
                  </a:lnTo>
                  <a:lnTo>
                    <a:pt x="5710095" y="1280971"/>
                  </a:lnTo>
                  <a:lnTo>
                    <a:pt x="5673014" y="1305748"/>
                  </a:lnTo>
                  <a:lnTo>
                    <a:pt x="5629274" y="131444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86299" y="5695949"/>
              <a:ext cx="114300" cy="1314450"/>
            </a:xfrm>
            <a:custGeom>
              <a:avLst/>
              <a:gdLst/>
              <a:ahLst/>
              <a:cxnLst/>
              <a:rect l="l" t="t" r="r" b="b"/>
              <a:pathLst>
                <a:path w="114300" h="1314450">
                  <a:moveTo>
                    <a:pt x="114300" y="1314449"/>
                  </a:moveTo>
                  <a:lnTo>
                    <a:pt x="70559" y="1305749"/>
                  </a:lnTo>
                  <a:lnTo>
                    <a:pt x="33477" y="1280972"/>
                  </a:lnTo>
                  <a:lnTo>
                    <a:pt x="8700" y="1243889"/>
                  </a:lnTo>
                  <a:lnTo>
                    <a:pt x="0" y="1200150"/>
                  </a:lnTo>
                  <a:lnTo>
                    <a:pt x="0" y="114300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3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200150"/>
                  </a:lnTo>
                  <a:lnTo>
                    <a:pt x="43900" y="1243889"/>
                  </a:lnTo>
                  <a:lnTo>
                    <a:pt x="60418" y="1280972"/>
                  </a:lnTo>
                  <a:lnTo>
                    <a:pt x="92213" y="1309555"/>
                  </a:lnTo>
                  <a:lnTo>
                    <a:pt x="106793" y="1313906"/>
                  </a:lnTo>
                  <a:lnTo>
                    <a:pt x="114300" y="131444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76787" y="6305549"/>
              <a:ext cx="5438775" cy="285750"/>
            </a:xfrm>
            <a:custGeom>
              <a:avLst/>
              <a:gdLst/>
              <a:ahLst/>
              <a:cxnLst/>
              <a:rect l="l" t="t" r="r" b="b"/>
              <a:pathLst>
                <a:path w="5438775" h="285750">
                  <a:moveTo>
                    <a:pt x="5438775" y="276225"/>
                  </a:moveTo>
                  <a:lnTo>
                    <a:pt x="0" y="276225"/>
                  </a:lnTo>
                  <a:lnTo>
                    <a:pt x="0" y="285750"/>
                  </a:lnTo>
                  <a:lnTo>
                    <a:pt x="5438775" y="285750"/>
                  </a:lnTo>
                  <a:lnTo>
                    <a:pt x="5438775" y="276225"/>
                  </a:lnTo>
                  <a:close/>
                </a:path>
                <a:path w="5438775" h="285750">
                  <a:moveTo>
                    <a:pt x="543877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438775" y="9525"/>
                  </a:lnTo>
                  <a:lnTo>
                    <a:pt x="5438775" y="0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863206" y="5767070"/>
            <a:ext cx="832485" cy="48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50" dirty="0">
                <a:solidFill>
                  <a:srgbClr val="94A2B8"/>
                </a:solidFill>
                <a:latin typeface="Consolas"/>
                <a:cs typeface="Consolas"/>
              </a:rPr>
              <a:t>Harga: </a:t>
            </a:r>
            <a:r>
              <a:rPr sz="1050" b="1" spc="-20" dirty="0">
                <a:solidFill>
                  <a:srgbClr val="FACC15"/>
                </a:solidFill>
                <a:latin typeface="Consolas"/>
                <a:cs typeface="Consolas"/>
              </a:rPr>
              <a:t>5000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50" dirty="0">
                <a:solidFill>
                  <a:srgbClr val="94A2B8"/>
                </a:solidFill>
                <a:latin typeface="Consolas"/>
                <a:cs typeface="Consolas"/>
              </a:rPr>
              <a:t>Jumlah: </a:t>
            </a:r>
            <a:r>
              <a:rPr sz="1050" b="1" spc="-50" dirty="0">
                <a:solidFill>
                  <a:srgbClr val="FACC15"/>
                </a:solidFill>
                <a:latin typeface="Consolas"/>
                <a:cs typeface="Consolas"/>
              </a:rPr>
              <a:t>3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63206" y="6340474"/>
            <a:ext cx="171196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&gt;"/>
              <a:tabLst>
                <a:tab pos="158750" algn="l"/>
              </a:tabLst>
            </a:pPr>
            <a:r>
              <a:rPr sz="1050" b="1" dirty="0">
                <a:solidFill>
                  <a:srgbClr val="4ADE80"/>
                </a:solidFill>
                <a:latin typeface="Consolas"/>
                <a:cs typeface="Consolas"/>
              </a:rPr>
              <a:t>Total Bayar: Rp </a:t>
            </a:r>
            <a:r>
              <a:rPr sz="1050" b="1" spc="-10" dirty="0">
                <a:solidFill>
                  <a:srgbClr val="4ADE80"/>
                </a:solidFill>
                <a:latin typeface="Consolas"/>
                <a:cs typeface="Consolas"/>
              </a:rPr>
              <a:t>15000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0" y="0"/>
            <a:ext cx="10692765" cy="6804025"/>
            <a:chOff x="0" y="0"/>
            <a:chExt cx="10692765" cy="6804025"/>
          </a:xfrm>
        </p:grpSpPr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75906" y="6705600"/>
              <a:ext cx="95250" cy="9842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5010825" y="6683375"/>
            <a:ext cx="426783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Info:</a:t>
            </a:r>
            <a:r>
              <a:rPr sz="750" i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Tanpa</a:t>
            </a:r>
            <a:r>
              <a:rPr sz="750" i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casting,</a:t>
            </a:r>
            <a:r>
              <a:rPr sz="750" i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hasilnya</a:t>
            </a:r>
            <a:r>
              <a:rPr sz="750" i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error</a:t>
            </a:r>
            <a:r>
              <a:rPr sz="750" i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atau</a:t>
            </a:r>
            <a:r>
              <a:rPr sz="750" i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jadi</a:t>
            </a:r>
            <a:r>
              <a:rPr sz="750" i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"500050005000"</a:t>
            </a:r>
            <a:r>
              <a:rPr sz="750" i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(String</a:t>
            </a:r>
            <a:r>
              <a:rPr sz="750" i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F77070"/>
                </a:solidFill>
                <a:latin typeface="Consolas"/>
                <a:cs typeface="Consolas"/>
              </a:rPr>
              <a:t>diulang</a:t>
            </a:r>
            <a:r>
              <a:rPr sz="750" i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i="1" spc="-20" dirty="0">
                <a:solidFill>
                  <a:srgbClr val="F77070"/>
                </a:solidFill>
                <a:latin typeface="Consolas"/>
                <a:cs typeface="Consolas"/>
              </a:rPr>
              <a:t>3x).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92099" y="7341437"/>
            <a:ext cx="7797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TYPE</a:t>
            </a:r>
            <a:r>
              <a:rPr sz="900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CASTING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0</a:t>
            </a: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63" name="object 63"/>
          <p:cNvSpPr txBox="1"/>
          <p:nvPr/>
        </p:nvSpPr>
        <p:spPr>
          <a:xfrm>
            <a:off x="9488784" y="5788025"/>
            <a:ext cx="91566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r>
              <a:rPr sz="750" b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b="1" spc="-10" dirty="0">
                <a:solidFill>
                  <a:srgbClr val="64738B"/>
                </a:solidFill>
                <a:latin typeface="Consolas"/>
                <a:cs typeface="Consolas"/>
              </a:rPr>
              <a:t>SIMULATION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14" dirty="0">
                <a:solidFill>
                  <a:srgbClr val="FFFFFF"/>
                </a:solidFill>
              </a:rPr>
              <a:t>TYPE</a:t>
            </a:r>
            <a:r>
              <a:rPr spc="-235" dirty="0">
                <a:solidFill>
                  <a:srgbClr val="FFFFFF"/>
                </a:solidFill>
              </a:rPr>
              <a:t> </a:t>
            </a:r>
            <a:r>
              <a:rPr spc="-10" dirty="0"/>
              <a:t>CASTING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Konversi Tipe Data • String to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Number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566348" y="297815"/>
            <a:ext cx="183832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03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55" dirty="0">
                <a:solidFill>
                  <a:srgbClr val="FACC15"/>
                </a:solidFill>
                <a:latin typeface="Segoe UI"/>
                <a:cs typeface="Segoe UI"/>
              </a:rPr>
              <a:t>DATA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MANIPULATION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765" cy="7239000"/>
            <a:chOff x="0" y="0"/>
            <a:chExt cx="10692765" cy="7239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0" y="1009649"/>
                  </a:moveTo>
                  <a:lnTo>
                    <a:pt x="10692383" y="1009649"/>
                  </a:lnTo>
                  <a:lnTo>
                    <a:pt x="10692383" y="0"/>
                  </a:lnTo>
                  <a:lnTo>
                    <a:pt x="0" y="0"/>
                  </a:lnTo>
                  <a:lnTo>
                    <a:pt x="0" y="1009649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8124" y="1466849"/>
              <a:ext cx="3981450" cy="342900"/>
            </a:xfrm>
            <a:custGeom>
              <a:avLst/>
              <a:gdLst/>
              <a:ahLst/>
              <a:cxnLst/>
              <a:rect l="l" t="t" r="r" b="b"/>
              <a:pathLst>
                <a:path w="3981450" h="342900">
                  <a:moveTo>
                    <a:pt x="3948401" y="342899"/>
                  </a:moveTo>
                  <a:lnTo>
                    <a:pt x="24785" y="342899"/>
                  </a:lnTo>
                  <a:lnTo>
                    <a:pt x="21140" y="341932"/>
                  </a:lnTo>
                  <a:lnTo>
                    <a:pt x="0" y="309852"/>
                  </a:lnTo>
                  <a:lnTo>
                    <a:pt x="0" y="3047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7"/>
                  </a:lnTo>
                  <a:lnTo>
                    <a:pt x="3981449" y="33047"/>
                  </a:lnTo>
                  <a:lnTo>
                    <a:pt x="3981449" y="309852"/>
                  </a:lnTo>
                  <a:lnTo>
                    <a:pt x="3953261" y="341932"/>
                  </a:lnTo>
                  <a:lnTo>
                    <a:pt x="3948401" y="342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599" y="1467392"/>
              <a:ext cx="32384" cy="342265"/>
            </a:xfrm>
            <a:custGeom>
              <a:avLst/>
              <a:gdLst/>
              <a:ahLst/>
              <a:cxnLst/>
              <a:rect l="l" t="t" r="r" b="b"/>
              <a:pathLst>
                <a:path w="32385" h="342264">
                  <a:moveTo>
                    <a:pt x="32184" y="341814"/>
                  </a:moveTo>
                  <a:lnTo>
                    <a:pt x="697" y="311858"/>
                  </a:lnTo>
                  <a:lnTo>
                    <a:pt x="0" y="304257"/>
                  </a:lnTo>
                  <a:lnTo>
                    <a:pt x="0" y="37557"/>
                  </a:lnTo>
                  <a:lnTo>
                    <a:pt x="23474" y="2247"/>
                  </a:lnTo>
                  <a:lnTo>
                    <a:pt x="32184" y="0"/>
                  </a:lnTo>
                  <a:lnTo>
                    <a:pt x="28349" y="3177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304257"/>
                  </a:lnTo>
                  <a:lnTo>
                    <a:pt x="28349" y="338637"/>
                  </a:lnTo>
                  <a:lnTo>
                    <a:pt x="32184" y="341814"/>
                  </a:lnTo>
                  <a:close/>
                </a:path>
              </a:pathLst>
            </a:custGeom>
            <a:solidFill>
              <a:srgbClr val="647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49" y="1543049"/>
              <a:ext cx="228599" cy="1904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124" y="1885949"/>
              <a:ext cx="3981450" cy="342900"/>
            </a:xfrm>
            <a:custGeom>
              <a:avLst/>
              <a:gdLst/>
              <a:ahLst/>
              <a:cxnLst/>
              <a:rect l="l" t="t" r="r" b="b"/>
              <a:pathLst>
                <a:path w="3981450" h="342900">
                  <a:moveTo>
                    <a:pt x="3948401" y="342899"/>
                  </a:moveTo>
                  <a:lnTo>
                    <a:pt x="24785" y="342899"/>
                  </a:lnTo>
                  <a:lnTo>
                    <a:pt x="21140" y="341932"/>
                  </a:lnTo>
                  <a:lnTo>
                    <a:pt x="0" y="309852"/>
                  </a:lnTo>
                  <a:lnTo>
                    <a:pt x="0" y="3047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7"/>
                  </a:lnTo>
                  <a:lnTo>
                    <a:pt x="3981449" y="33047"/>
                  </a:lnTo>
                  <a:lnTo>
                    <a:pt x="3981449" y="309852"/>
                  </a:lnTo>
                  <a:lnTo>
                    <a:pt x="3953261" y="341932"/>
                  </a:lnTo>
                  <a:lnTo>
                    <a:pt x="3948401" y="342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8599" y="1886492"/>
              <a:ext cx="32384" cy="342265"/>
            </a:xfrm>
            <a:custGeom>
              <a:avLst/>
              <a:gdLst/>
              <a:ahLst/>
              <a:cxnLst/>
              <a:rect l="l" t="t" r="r" b="b"/>
              <a:pathLst>
                <a:path w="32385" h="342264">
                  <a:moveTo>
                    <a:pt x="32184" y="341814"/>
                  </a:moveTo>
                  <a:lnTo>
                    <a:pt x="697" y="311858"/>
                  </a:lnTo>
                  <a:lnTo>
                    <a:pt x="0" y="304257"/>
                  </a:lnTo>
                  <a:lnTo>
                    <a:pt x="0" y="37557"/>
                  </a:lnTo>
                  <a:lnTo>
                    <a:pt x="23474" y="2247"/>
                  </a:lnTo>
                  <a:lnTo>
                    <a:pt x="32184" y="0"/>
                  </a:lnTo>
                  <a:lnTo>
                    <a:pt x="28349" y="3177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304257"/>
                  </a:lnTo>
                  <a:lnTo>
                    <a:pt x="28349" y="338637"/>
                  </a:lnTo>
                  <a:lnTo>
                    <a:pt x="32184" y="341814"/>
                  </a:lnTo>
                  <a:close/>
                </a:path>
              </a:pathLst>
            </a:custGeom>
            <a:solidFill>
              <a:srgbClr val="647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49" y="1962149"/>
              <a:ext cx="228599" cy="1904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8124" y="2305049"/>
              <a:ext cx="3981450" cy="342900"/>
            </a:xfrm>
            <a:custGeom>
              <a:avLst/>
              <a:gdLst/>
              <a:ahLst/>
              <a:cxnLst/>
              <a:rect l="l" t="t" r="r" b="b"/>
              <a:pathLst>
                <a:path w="3981450" h="342900">
                  <a:moveTo>
                    <a:pt x="3948401" y="342899"/>
                  </a:moveTo>
                  <a:lnTo>
                    <a:pt x="24785" y="342899"/>
                  </a:lnTo>
                  <a:lnTo>
                    <a:pt x="21140" y="341932"/>
                  </a:lnTo>
                  <a:lnTo>
                    <a:pt x="0" y="309852"/>
                  </a:lnTo>
                  <a:lnTo>
                    <a:pt x="0" y="3047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7"/>
                  </a:lnTo>
                  <a:lnTo>
                    <a:pt x="3981449" y="33047"/>
                  </a:lnTo>
                  <a:lnTo>
                    <a:pt x="3981449" y="309852"/>
                  </a:lnTo>
                  <a:lnTo>
                    <a:pt x="3953261" y="341932"/>
                  </a:lnTo>
                  <a:lnTo>
                    <a:pt x="3948401" y="342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8599" y="2305592"/>
              <a:ext cx="32384" cy="342265"/>
            </a:xfrm>
            <a:custGeom>
              <a:avLst/>
              <a:gdLst/>
              <a:ahLst/>
              <a:cxnLst/>
              <a:rect l="l" t="t" r="r" b="b"/>
              <a:pathLst>
                <a:path w="32385" h="342264">
                  <a:moveTo>
                    <a:pt x="32184" y="341814"/>
                  </a:moveTo>
                  <a:lnTo>
                    <a:pt x="697" y="311859"/>
                  </a:lnTo>
                  <a:lnTo>
                    <a:pt x="0" y="304257"/>
                  </a:lnTo>
                  <a:lnTo>
                    <a:pt x="0" y="37557"/>
                  </a:lnTo>
                  <a:lnTo>
                    <a:pt x="23474" y="2247"/>
                  </a:lnTo>
                  <a:lnTo>
                    <a:pt x="32184" y="0"/>
                  </a:lnTo>
                  <a:lnTo>
                    <a:pt x="28349" y="3177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304257"/>
                  </a:lnTo>
                  <a:lnTo>
                    <a:pt x="28349" y="338637"/>
                  </a:lnTo>
                  <a:lnTo>
                    <a:pt x="32184" y="341814"/>
                  </a:lnTo>
                  <a:close/>
                </a:path>
              </a:pathLst>
            </a:custGeom>
            <a:solidFill>
              <a:srgbClr val="647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49" y="2381249"/>
              <a:ext cx="228599" cy="1904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8124" y="2724149"/>
              <a:ext cx="3981450" cy="342900"/>
            </a:xfrm>
            <a:custGeom>
              <a:avLst/>
              <a:gdLst/>
              <a:ahLst/>
              <a:cxnLst/>
              <a:rect l="l" t="t" r="r" b="b"/>
              <a:pathLst>
                <a:path w="3981450" h="342900">
                  <a:moveTo>
                    <a:pt x="3948401" y="342899"/>
                  </a:moveTo>
                  <a:lnTo>
                    <a:pt x="24785" y="342899"/>
                  </a:lnTo>
                  <a:lnTo>
                    <a:pt x="21140" y="341932"/>
                  </a:lnTo>
                  <a:lnTo>
                    <a:pt x="0" y="309852"/>
                  </a:lnTo>
                  <a:lnTo>
                    <a:pt x="0" y="3047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948401" y="0"/>
                  </a:lnTo>
                  <a:lnTo>
                    <a:pt x="3980482" y="28187"/>
                  </a:lnTo>
                  <a:lnTo>
                    <a:pt x="3981449" y="33047"/>
                  </a:lnTo>
                  <a:lnTo>
                    <a:pt x="3981449" y="309852"/>
                  </a:lnTo>
                  <a:lnTo>
                    <a:pt x="3953261" y="341932"/>
                  </a:lnTo>
                  <a:lnTo>
                    <a:pt x="3948401" y="342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8599" y="2724692"/>
              <a:ext cx="32384" cy="342265"/>
            </a:xfrm>
            <a:custGeom>
              <a:avLst/>
              <a:gdLst/>
              <a:ahLst/>
              <a:cxnLst/>
              <a:rect l="l" t="t" r="r" b="b"/>
              <a:pathLst>
                <a:path w="32385" h="342264">
                  <a:moveTo>
                    <a:pt x="32184" y="341814"/>
                  </a:moveTo>
                  <a:lnTo>
                    <a:pt x="697" y="311858"/>
                  </a:lnTo>
                  <a:lnTo>
                    <a:pt x="0" y="304257"/>
                  </a:lnTo>
                  <a:lnTo>
                    <a:pt x="0" y="37557"/>
                  </a:lnTo>
                  <a:lnTo>
                    <a:pt x="23474" y="2247"/>
                  </a:lnTo>
                  <a:lnTo>
                    <a:pt x="32184" y="0"/>
                  </a:lnTo>
                  <a:lnTo>
                    <a:pt x="28349" y="3177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304257"/>
                  </a:lnTo>
                  <a:lnTo>
                    <a:pt x="28349" y="338637"/>
                  </a:lnTo>
                  <a:lnTo>
                    <a:pt x="32184" y="341814"/>
                  </a:lnTo>
                  <a:close/>
                </a:path>
              </a:pathLst>
            </a:custGeom>
            <a:solidFill>
              <a:srgbClr val="60A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849" y="2800349"/>
              <a:ext cx="228599" cy="19049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15900" y="1235075"/>
            <a:ext cx="1122045" cy="1747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STANDARD</a:t>
            </a:r>
            <a:r>
              <a:rPr sz="900" b="1" spc="-4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MATH</a:t>
            </a:r>
            <a:endParaRPr sz="9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90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tabLst>
                <a:tab pos="447675" algn="l"/>
              </a:tabLst>
            </a:pPr>
            <a:r>
              <a:rPr sz="1575" b="1" spc="-75" baseline="2645" dirty="0">
                <a:solidFill>
                  <a:srgbClr val="FFFFFF"/>
                </a:solidFill>
                <a:latin typeface="Consolas"/>
                <a:cs typeface="Consolas"/>
              </a:rPr>
              <a:t>+</a:t>
            </a:r>
            <a:r>
              <a:rPr sz="1575" b="1" baseline="2645" dirty="0">
                <a:solidFill>
                  <a:srgbClr val="FFFFFF"/>
                </a:solidFill>
                <a:latin typeface="Consolas"/>
                <a:cs typeface="Consolas"/>
              </a:rPr>
              <a:t>	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Tambah</a:t>
            </a:r>
            <a:endParaRPr sz="10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05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tabLst>
                <a:tab pos="447675" algn="l"/>
              </a:tabLst>
            </a:pPr>
            <a:r>
              <a:rPr sz="1575" b="1" spc="-75" baseline="2645" dirty="0">
                <a:solidFill>
                  <a:srgbClr val="FFFFFF"/>
                </a:solidFill>
                <a:latin typeface="Consolas"/>
                <a:cs typeface="Consolas"/>
              </a:rPr>
              <a:t>-</a:t>
            </a:r>
            <a:r>
              <a:rPr sz="1575" b="1" baseline="2645" dirty="0">
                <a:solidFill>
                  <a:srgbClr val="FFFFFF"/>
                </a:solidFill>
                <a:latin typeface="Consolas"/>
                <a:cs typeface="Consolas"/>
              </a:rPr>
              <a:t>	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Kurang</a:t>
            </a:r>
            <a:endParaRPr sz="10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05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spcBef>
                <a:spcPts val="5"/>
              </a:spcBef>
              <a:tabLst>
                <a:tab pos="447675" algn="l"/>
              </a:tabLst>
            </a:pPr>
            <a:r>
              <a:rPr sz="1575" b="1" spc="-75" baseline="2645" dirty="0">
                <a:solidFill>
                  <a:srgbClr val="FFFFFF"/>
                </a:solidFill>
                <a:latin typeface="Consolas"/>
                <a:cs typeface="Consolas"/>
              </a:rPr>
              <a:t>*</a:t>
            </a:r>
            <a:r>
              <a:rPr sz="1575" b="1" baseline="2645" dirty="0">
                <a:solidFill>
                  <a:srgbClr val="FFFFFF"/>
                </a:solidFill>
                <a:latin typeface="Consolas"/>
                <a:cs typeface="Consolas"/>
              </a:rPr>
              <a:t>	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Kali</a:t>
            </a:r>
            <a:endParaRPr sz="10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05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tabLst>
                <a:tab pos="447675" algn="l"/>
              </a:tabLst>
            </a:pPr>
            <a:r>
              <a:rPr sz="1575" b="1" spc="-75" baseline="2645" dirty="0">
                <a:solidFill>
                  <a:srgbClr val="93C4FD"/>
                </a:solidFill>
                <a:latin typeface="Consolas"/>
                <a:cs typeface="Consolas"/>
              </a:rPr>
              <a:t>/</a:t>
            </a:r>
            <a:r>
              <a:rPr sz="1575" b="1" baseline="2645" dirty="0">
                <a:solidFill>
                  <a:srgbClr val="93C4FD"/>
                </a:solidFill>
                <a:latin typeface="Consolas"/>
                <a:cs typeface="Consolas"/>
              </a:rPr>
              <a:t>	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Bagi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(Float)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1708" y="2825750"/>
            <a:ext cx="80391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3C4FD"/>
                </a:solidFill>
                <a:latin typeface="Segoe UI"/>
                <a:cs typeface="Segoe UI"/>
              </a:rPr>
              <a:t>Hasil</a:t>
            </a:r>
            <a:r>
              <a:rPr sz="750" spc="-20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3C4FD"/>
                </a:solidFill>
                <a:latin typeface="Segoe UI"/>
                <a:cs typeface="Segoe UI"/>
              </a:rPr>
              <a:t>pasti</a:t>
            </a:r>
            <a:r>
              <a:rPr sz="750" spc="-15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93C4FD"/>
                </a:solidFill>
                <a:latin typeface="Segoe UI"/>
                <a:cs typeface="Segoe UI"/>
              </a:rPr>
              <a:t>desimal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8599" y="3295650"/>
            <a:ext cx="3990975" cy="2638425"/>
            <a:chOff x="228599" y="3295650"/>
            <a:chExt cx="3990975" cy="2638425"/>
          </a:xfrm>
        </p:grpSpPr>
        <p:sp>
          <p:nvSpPr>
            <p:cNvPr id="22" name="object 22"/>
            <p:cNvSpPr/>
            <p:nvPr/>
          </p:nvSpPr>
          <p:spPr>
            <a:xfrm>
              <a:off x="228599" y="3295650"/>
              <a:ext cx="3990975" cy="2638425"/>
            </a:xfrm>
            <a:custGeom>
              <a:avLst/>
              <a:gdLst/>
              <a:ahLst/>
              <a:cxnLst/>
              <a:rect l="l" t="t" r="r" b="b"/>
              <a:pathLst>
                <a:path w="3990975" h="2638425">
                  <a:moveTo>
                    <a:pt x="3876674" y="2638424"/>
                  </a:moveTo>
                  <a:lnTo>
                    <a:pt x="114299" y="2638424"/>
                  </a:lnTo>
                  <a:lnTo>
                    <a:pt x="103040" y="2637880"/>
                  </a:lnTo>
                  <a:lnTo>
                    <a:pt x="60364" y="2624912"/>
                  </a:lnTo>
                  <a:lnTo>
                    <a:pt x="25900" y="2596600"/>
                  </a:lnTo>
                  <a:lnTo>
                    <a:pt x="4894" y="2557254"/>
                  </a:lnTo>
                  <a:lnTo>
                    <a:pt x="0" y="252412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4" y="8700"/>
                  </a:lnTo>
                  <a:lnTo>
                    <a:pt x="3957496" y="33477"/>
                  </a:lnTo>
                  <a:lnTo>
                    <a:pt x="3982273" y="70558"/>
                  </a:lnTo>
                  <a:lnTo>
                    <a:pt x="3990974" y="114299"/>
                  </a:lnTo>
                  <a:lnTo>
                    <a:pt x="3990974" y="2524124"/>
                  </a:lnTo>
                  <a:lnTo>
                    <a:pt x="3982273" y="2567864"/>
                  </a:lnTo>
                  <a:lnTo>
                    <a:pt x="3957496" y="2604946"/>
                  </a:lnTo>
                  <a:lnTo>
                    <a:pt x="3920414" y="2629723"/>
                  </a:lnTo>
                  <a:lnTo>
                    <a:pt x="3876674" y="2638424"/>
                  </a:lnTo>
                  <a:close/>
                </a:path>
              </a:pathLst>
            </a:custGeom>
            <a:solidFill>
              <a:srgbClr val="1D3A8A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8599" y="3295650"/>
              <a:ext cx="3990975" cy="2638425"/>
            </a:xfrm>
            <a:custGeom>
              <a:avLst/>
              <a:gdLst/>
              <a:ahLst/>
              <a:cxnLst/>
              <a:rect l="l" t="t" r="r" b="b"/>
              <a:pathLst>
                <a:path w="3990975" h="2638425">
                  <a:moveTo>
                    <a:pt x="3876674" y="2638424"/>
                  </a:moveTo>
                  <a:lnTo>
                    <a:pt x="114299" y="2638424"/>
                  </a:lnTo>
                  <a:lnTo>
                    <a:pt x="103040" y="2637880"/>
                  </a:lnTo>
                  <a:lnTo>
                    <a:pt x="60364" y="2624912"/>
                  </a:lnTo>
                  <a:lnTo>
                    <a:pt x="25900" y="2596600"/>
                  </a:lnTo>
                  <a:lnTo>
                    <a:pt x="4894" y="2557254"/>
                  </a:lnTo>
                  <a:lnTo>
                    <a:pt x="0" y="252412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5" y="8700"/>
                  </a:lnTo>
                  <a:lnTo>
                    <a:pt x="3922162" y="9524"/>
                  </a:lnTo>
                  <a:lnTo>
                    <a:pt x="107420" y="9524"/>
                  </a:lnTo>
                  <a:lnTo>
                    <a:pt x="100606" y="10196"/>
                  </a:lnTo>
                  <a:lnTo>
                    <a:pt x="61810" y="23360"/>
                  </a:lnTo>
                  <a:lnTo>
                    <a:pt x="31004" y="50369"/>
                  </a:lnTo>
                  <a:lnTo>
                    <a:pt x="12880" y="87111"/>
                  </a:lnTo>
                  <a:lnTo>
                    <a:pt x="9524" y="107420"/>
                  </a:lnTo>
                  <a:lnTo>
                    <a:pt x="9524" y="2531004"/>
                  </a:lnTo>
                  <a:lnTo>
                    <a:pt x="20133" y="2570575"/>
                  </a:lnTo>
                  <a:lnTo>
                    <a:pt x="45077" y="2603076"/>
                  </a:lnTo>
                  <a:lnTo>
                    <a:pt x="80560" y="2623556"/>
                  </a:lnTo>
                  <a:lnTo>
                    <a:pt x="107420" y="2628899"/>
                  </a:lnTo>
                  <a:lnTo>
                    <a:pt x="3922161" y="2628899"/>
                  </a:lnTo>
                  <a:lnTo>
                    <a:pt x="3920415" y="2629723"/>
                  </a:lnTo>
                  <a:lnTo>
                    <a:pt x="3909804" y="2633530"/>
                  </a:lnTo>
                  <a:lnTo>
                    <a:pt x="3898977" y="2636249"/>
                  </a:lnTo>
                  <a:lnTo>
                    <a:pt x="3887934" y="2637880"/>
                  </a:lnTo>
                  <a:lnTo>
                    <a:pt x="3876674" y="2638424"/>
                  </a:lnTo>
                  <a:close/>
                </a:path>
                <a:path w="3990975" h="2638425">
                  <a:moveTo>
                    <a:pt x="3922161" y="2628899"/>
                  </a:moveTo>
                  <a:lnTo>
                    <a:pt x="3883554" y="2628899"/>
                  </a:lnTo>
                  <a:lnTo>
                    <a:pt x="3890367" y="2628228"/>
                  </a:lnTo>
                  <a:lnTo>
                    <a:pt x="3903862" y="2625544"/>
                  </a:lnTo>
                  <a:lnTo>
                    <a:pt x="3940603" y="2607419"/>
                  </a:lnTo>
                  <a:lnTo>
                    <a:pt x="3967613" y="2576614"/>
                  </a:lnTo>
                  <a:lnTo>
                    <a:pt x="3980778" y="2537817"/>
                  </a:lnTo>
                  <a:lnTo>
                    <a:pt x="3981449" y="2531004"/>
                  </a:lnTo>
                  <a:lnTo>
                    <a:pt x="3981449" y="107420"/>
                  </a:lnTo>
                  <a:lnTo>
                    <a:pt x="3970840" y="67848"/>
                  </a:lnTo>
                  <a:lnTo>
                    <a:pt x="3945896" y="35348"/>
                  </a:lnTo>
                  <a:lnTo>
                    <a:pt x="3910413" y="14867"/>
                  </a:lnTo>
                  <a:lnTo>
                    <a:pt x="3883554" y="9524"/>
                  </a:lnTo>
                  <a:lnTo>
                    <a:pt x="3922162" y="9524"/>
                  </a:lnTo>
                  <a:lnTo>
                    <a:pt x="3957496" y="33477"/>
                  </a:lnTo>
                  <a:lnTo>
                    <a:pt x="3982274" y="70558"/>
                  </a:lnTo>
                  <a:lnTo>
                    <a:pt x="3990974" y="114299"/>
                  </a:lnTo>
                  <a:lnTo>
                    <a:pt x="3990974" y="2524124"/>
                  </a:lnTo>
                  <a:lnTo>
                    <a:pt x="3990430" y="2535384"/>
                  </a:lnTo>
                  <a:lnTo>
                    <a:pt x="3977462" y="2578059"/>
                  </a:lnTo>
                  <a:lnTo>
                    <a:pt x="3949150" y="2612524"/>
                  </a:lnTo>
                  <a:lnTo>
                    <a:pt x="3930609" y="2624912"/>
                  </a:lnTo>
                  <a:lnTo>
                    <a:pt x="3922161" y="2628899"/>
                  </a:lnTo>
                  <a:close/>
                </a:path>
              </a:pathLst>
            </a:custGeom>
            <a:solidFill>
              <a:srgbClr val="FACC15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0512" y="4362462"/>
              <a:ext cx="3667125" cy="771525"/>
            </a:xfrm>
            <a:custGeom>
              <a:avLst/>
              <a:gdLst/>
              <a:ahLst/>
              <a:cxnLst/>
              <a:rect l="l" t="t" r="r" b="b"/>
              <a:pathLst>
                <a:path w="3667125" h="771525">
                  <a:moveTo>
                    <a:pt x="3667125" y="762000"/>
                  </a:moveTo>
                  <a:lnTo>
                    <a:pt x="0" y="762000"/>
                  </a:lnTo>
                  <a:lnTo>
                    <a:pt x="0" y="771525"/>
                  </a:lnTo>
                  <a:lnTo>
                    <a:pt x="3667125" y="771525"/>
                  </a:lnTo>
                  <a:lnTo>
                    <a:pt x="3667125" y="762000"/>
                  </a:lnTo>
                  <a:close/>
                </a:path>
                <a:path w="3667125" h="771525">
                  <a:moveTo>
                    <a:pt x="36671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667125" y="9525"/>
                  </a:lnTo>
                  <a:lnTo>
                    <a:pt x="3667125" y="0"/>
                  </a:lnTo>
                  <a:close/>
                </a:path>
              </a:pathLst>
            </a:custGeom>
            <a:solidFill>
              <a:srgbClr val="1D40AF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699" y="3470275"/>
              <a:ext cx="123825" cy="11747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582612" y="3454400"/>
            <a:ext cx="165671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PYTHON</a:t>
            </a:r>
            <a:r>
              <a:rPr sz="900" b="1" spc="-1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SPECIAL</a:t>
            </a: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 OPERATORS</a:t>
            </a:r>
            <a:endParaRPr sz="900">
              <a:latin typeface="Segoe UI"/>
              <a:cs typeface="Segoe U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524" y="3724274"/>
            <a:ext cx="228599" cy="190499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859384" y="3721100"/>
            <a:ext cx="12103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Modulo (Sisa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Bagi)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7824" y="3631565"/>
            <a:ext cx="2233930" cy="6140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730"/>
              </a:spcBef>
            </a:pPr>
            <a:r>
              <a:rPr sz="1050" b="1" spc="-50" dirty="0">
                <a:solidFill>
                  <a:srgbClr val="172553"/>
                </a:solidFill>
                <a:latin typeface="Consolas"/>
                <a:cs typeface="Consolas"/>
              </a:rPr>
              <a:t>%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Menghasilkan</a:t>
            </a:r>
            <a:r>
              <a:rPr sz="900" spc="-3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sisa</a:t>
            </a:r>
            <a:r>
              <a:rPr sz="900" spc="-3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pembagian.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Contoh:</a:t>
            </a:r>
            <a:r>
              <a:rPr sz="900" spc="-2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10</a:t>
            </a:r>
            <a:r>
              <a:rPr sz="900" spc="-25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%</a:t>
            </a:r>
            <a:r>
              <a:rPr sz="900" spc="-25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3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=</a:t>
            </a:r>
            <a:r>
              <a:rPr sz="900" spc="-25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BEDAFE"/>
                </a:solidFill>
                <a:latin typeface="Consolas"/>
                <a:cs typeface="Consolas"/>
              </a:rPr>
              <a:t>1</a:t>
            </a:r>
            <a:r>
              <a:rPr sz="900" spc="-25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(Karena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3x3=9,</a:t>
            </a:r>
            <a:r>
              <a:rPr sz="900" spc="-1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sisa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spc="-25" dirty="0">
                <a:solidFill>
                  <a:srgbClr val="BEDAFE"/>
                </a:solidFill>
                <a:latin typeface="Segoe UI"/>
                <a:cs typeface="Segoe UI"/>
              </a:rPr>
              <a:t>1).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90524" y="4486274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62227" y="190499"/>
                </a:moveTo>
                <a:lnTo>
                  <a:pt x="33047" y="190499"/>
                </a:lnTo>
                <a:lnTo>
                  <a:pt x="28187" y="189532"/>
                </a:lnTo>
                <a:lnTo>
                  <a:pt x="966" y="162312"/>
                </a:lnTo>
                <a:lnTo>
                  <a:pt x="0" y="157452"/>
                </a:lnTo>
                <a:lnTo>
                  <a:pt x="0" y="1523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262227" y="0"/>
                </a:lnTo>
                <a:lnTo>
                  <a:pt x="294308" y="28186"/>
                </a:lnTo>
                <a:lnTo>
                  <a:pt x="295274" y="33047"/>
                </a:lnTo>
                <a:lnTo>
                  <a:pt x="295274" y="157452"/>
                </a:lnTo>
                <a:lnTo>
                  <a:pt x="267087" y="189532"/>
                </a:lnTo>
                <a:lnTo>
                  <a:pt x="262227" y="190499"/>
                </a:lnTo>
                <a:close/>
              </a:path>
            </a:pathLst>
          </a:custGeom>
          <a:solidFill>
            <a:srgbClr val="FACC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178770" y="4483100"/>
            <a:ext cx="8909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Floor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Division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7824" y="4393564"/>
            <a:ext cx="2040889" cy="6140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730"/>
              </a:spcBef>
            </a:pPr>
            <a:r>
              <a:rPr sz="1050" b="1" spc="-25" dirty="0">
                <a:solidFill>
                  <a:srgbClr val="172553"/>
                </a:solidFill>
                <a:latin typeface="Consolas"/>
                <a:cs typeface="Consolas"/>
              </a:rPr>
              <a:t>//</a:t>
            </a:r>
            <a:endParaRPr sz="1050">
              <a:latin typeface="Consolas"/>
              <a:cs typeface="Consolas"/>
            </a:endParaRPr>
          </a:p>
          <a:p>
            <a:pPr marL="12700" marR="5080">
              <a:lnSpc>
                <a:spcPct val="104200"/>
              </a:lnSpc>
              <a:spcBef>
                <a:spcPts val="495"/>
              </a:spcBef>
            </a:pP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Pembagian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 bulat (dibulatkan ke</a:t>
            </a:r>
            <a:r>
              <a:rPr sz="900" spc="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bawah).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Contoh:</a:t>
            </a:r>
            <a:r>
              <a:rPr sz="900" spc="-2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10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//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3</a:t>
            </a:r>
            <a:r>
              <a:rPr sz="900" spc="-25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=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BEDAFE"/>
                </a:solidFill>
                <a:latin typeface="Consolas"/>
                <a:cs typeface="Consolas"/>
              </a:rPr>
              <a:t>3</a:t>
            </a:r>
            <a:r>
              <a:rPr sz="900" spc="-25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(Bukan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 3.33).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90524" y="5248274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62227" y="190499"/>
                </a:moveTo>
                <a:lnTo>
                  <a:pt x="33047" y="190499"/>
                </a:lnTo>
                <a:lnTo>
                  <a:pt x="28187" y="189532"/>
                </a:lnTo>
                <a:lnTo>
                  <a:pt x="966" y="162312"/>
                </a:lnTo>
                <a:lnTo>
                  <a:pt x="0" y="157452"/>
                </a:lnTo>
                <a:lnTo>
                  <a:pt x="0" y="1523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262227" y="0"/>
                </a:lnTo>
                <a:lnTo>
                  <a:pt x="294308" y="28187"/>
                </a:lnTo>
                <a:lnTo>
                  <a:pt x="295274" y="33047"/>
                </a:lnTo>
                <a:lnTo>
                  <a:pt x="295274" y="157452"/>
                </a:lnTo>
                <a:lnTo>
                  <a:pt x="267087" y="189532"/>
                </a:lnTo>
                <a:lnTo>
                  <a:pt x="262227" y="190499"/>
                </a:lnTo>
                <a:close/>
              </a:path>
            </a:pathLst>
          </a:custGeom>
          <a:solidFill>
            <a:srgbClr val="FACC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802681" y="5245100"/>
            <a:ext cx="126682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Exponent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(Pangkat)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7824" y="5155564"/>
            <a:ext cx="1301750" cy="6140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730"/>
              </a:spcBef>
            </a:pPr>
            <a:r>
              <a:rPr sz="1050" b="1" spc="-25" dirty="0">
                <a:solidFill>
                  <a:srgbClr val="172553"/>
                </a:solidFill>
                <a:latin typeface="Consolas"/>
                <a:cs typeface="Consolas"/>
              </a:rPr>
              <a:t>**</a:t>
            </a:r>
            <a:endParaRPr sz="1050">
              <a:latin typeface="Consolas"/>
              <a:cs typeface="Consolas"/>
            </a:endParaRPr>
          </a:p>
          <a:p>
            <a:pPr marL="12700" marR="5080">
              <a:lnSpc>
                <a:spcPct val="104200"/>
              </a:lnSpc>
              <a:spcBef>
                <a:spcPts val="495"/>
              </a:spcBef>
            </a:pP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Memangkatkan</a:t>
            </a:r>
            <a:r>
              <a:rPr sz="900" spc="-6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bilangan. </a:t>
            </a:r>
            <a:r>
              <a:rPr sz="900" dirty="0">
                <a:solidFill>
                  <a:srgbClr val="BEDAFE"/>
                </a:solidFill>
                <a:latin typeface="Segoe UI"/>
                <a:cs typeface="Segoe UI"/>
              </a:rPr>
              <a:t>Contoh:</a:t>
            </a:r>
            <a:r>
              <a:rPr sz="900" spc="-10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2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**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3</a:t>
            </a:r>
            <a:r>
              <a:rPr sz="900" spc="-15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BEDAFE"/>
                </a:solidFill>
                <a:latin typeface="Consolas"/>
                <a:cs typeface="Consolas"/>
              </a:rPr>
              <a:t>=</a:t>
            </a:r>
            <a:r>
              <a:rPr sz="900" spc="-20" dirty="0">
                <a:solidFill>
                  <a:srgbClr val="BEDAFE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BEDAFE"/>
                </a:solidFill>
                <a:latin typeface="Consolas"/>
                <a:cs typeface="Consolas"/>
              </a:rPr>
              <a:t>8</a:t>
            </a:r>
            <a:r>
              <a:rPr sz="900" spc="-25" dirty="0">
                <a:solidFill>
                  <a:srgbClr val="BEDAFE"/>
                </a:solidFill>
                <a:latin typeface="Segoe UI"/>
                <a:cs typeface="Segoe UI"/>
              </a:rPr>
              <a:t>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130039" y="920496"/>
            <a:ext cx="6562725" cy="5285740"/>
            <a:chOff x="4130039" y="920496"/>
            <a:chExt cx="6562725" cy="5285740"/>
          </a:xfrm>
        </p:grpSpPr>
        <p:sp>
          <p:nvSpPr>
            <p:cNvPr id="37" name="object 37"/>
            <p:cNvSpPr/>
            <p:nvPr/>
          </p:nvSpPr>
          <p:spPr>
            <a:xfrm>
              <a:off x="4130039" y="920496"/>
              <a:ext cx="6562725" cy="5285740"/>
            </a:xfrm>
            <a:custGeom>
              <a:avLst/>
              <a:gdLst/>
              <a:ahLst/>
              <a:cxnLst/>
              <a:rect l="l" t="t" r="r" b="b"/>
              <a:pathLst>
                <a:path w="6562725" h="5285740">
                  <a:moveTo>
                    <a:pt x="6562342" y="5285231"/>
                  </a:moveTo>
                  <a:lnTo>
                    <a:pt x="0" y="5285231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7278"/>
                  </a:lnTo>
                  <a:lnTo>
                    <a:pt x="670559" y="327278"/>
                  </a:lnTo>
                  <a:lnTo>
                    <a:pt x="660238" y="327777"/>
                  </a:lnTo>
                  <a:lnTo>
                    <a:pt x="621118" y="339664"/>
                  </a:lnTo>
                  <a:lnTo>
                    <a:pt x="589526" y="365617"/>
                  </a:lnTo>
                  <a:lnTo>
                    <a:pt x="570270" y="401684"/>
                  </a:lnTo>
                  <a:lnTo>
                    <a:pt x="565784" y="432053"/>
                  </a:lnTo>
                  <a:lnTo>
                    <a:pt x="565784" y="4375403"/>
                  </a:lnTo>
                  <a:lnTo>
                    <a:pt x="573759" y="4415498"/>
                  </a:lnTo>
                  <a:lnTo>
                    <a:pt x="596472" y="4449490"/>
                  </a:lnTo>
                  <a:lnTo>
                    <a:pt x="630463" y="4472202"/>
                  </a:lnTo>
                  <a:lnTo>
                    <a:pt x="670559" y="4480178"/>
                  </a:lnTo>
                  <a:lnTo>
                    <a:pt x="6562342" y="4480178"/>
                  </a:lnTo>
                  <a:lnTo>
                    <a:pt x="6562342" y="5285231"/>
                  </a:lnTo>
                  <a:close/>
                </a:path>
                <a:path w="6562725" h="5285740">
                  <a:moveTo>
                    <a:pt x="6562342" y="4480178"/>
                  </a:moveTo>
                  <a:lnTo>
                    <a:pt x="6223634" y="4480178"/>
                  </a:lnTo>
                  <a:lnTo>
                    <a:pt x="6233955" y="4479680"/>
                  </a:lnTo>
                  <a:lnTo>
                    <a:pt x="6244078" y="4478184"/>
                  </a:lnTo>
                  <a:lnTo>
                    <a:pt x="6281853" y="4462536"/>
                  </a:lnTo>
                  <a:lnTo>
                    <a:pt x="6310766" y="4433623"/>
                  </a:lnTo>
                  <a:lnTo>
                    <a:pt x="6326415" y="4395847"/>
                  </a:lnTo>
                  <a:lnTo>
                    <a:pt x="6328409" y="4375403"/>
                  </a:lnTo>
                  <a:lnTo>
                    <a:pt x="6328409" y="432053"/>
                  </a:lnTo>
                  <a:lnTo>
                    <a:pt x="6320433" y="391958"/>
                  </a:lnTo>
                  <a:lnTo>
                    <a:pt x="6297720" y="357966"/>
                  </a:lnTo>
                  <a:lnTo>
                    <a:pt x="6263728" y="335254"/>
                  </a:lnTo>
                  <a:lnTo>
                    <a:pt x="6223634" y="327278"/>
                  </a:lnTo>
                  <a:lnTo>
                    <a:pt x="6562343" y="327278"/>
                  </a:lnTo>
                  <a:lnTo>
                    <a:pt x="6562342" y="4480178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91062" y="1243012"/>
              <a:ext cx="5772150" cy="4162425"/>
            </a:xfrm>
            <a:custGeom>
              <a:avLst/>
              <a:gdLst/>
              <a:ahLst/>
              <a:cxnLst/>
              <a:rect l="l" t="t" r="r" b="b"/>
              <a:pathLst>
                <a:path w="5772150" h="4162425">
                  <a:moveTo>
                    <a:pt x="5669804" y="4162424"/>
                  </a:moveTo>
                  <a:lnTo>
                    <a:pt x="102344" y="4162424"/>
                  </a:lnTo>
                  <a:lnTo>
                    <a:pt x="95221" y="4161721"/>
                  </a:lnTo>
                  <a:lnTo>
                    <a:pt x="54661" y="4147959"/>
                  </a:lnTo>
                  <a:lnTo>
                    <a:pt x="22455" y="4119723"/>
                  </a:lnTo>
                  <a:lnTo>
                    <a:pt x="3507" y="4081310"/>
                  </a:lnTo>
                  <a:lnTo>
                    <a:pt x="0" y="4060079"/>
                  </a:lnTo>
                  <a:lnTo>
                    <a:pt x="0" y="40528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4060079"/>
                  </a:lnTo>
                  <a:lnTo>
                    <a:pt x="5761058" y="4101449"/>
                  </a:lnTo>
                  <a:lnTo>
                    <a:pt x="5734979" y="4135427"/>
                  </a:lnTo>
                  <a:lnTo>
                    <a:pt x="5697884" y="4156837"/>
                  </a:lnTo>
                  <a:lnTo>
                    <a:pt x="5676927" y="4161721"/>
                  </a:lnTo>
                  <a:lnTo>
                    <a:pt x="5669804" y="41624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91062" y="1243012"/>
              <a:ext cx="5772150" cy="4162425"/>
            </a:xfrm>
            <a:custGeom>
              <a:avLst/>
              <a:gdLst/>
              <a:ahLst/>
              <a:cxnLst/>
              <a:rect l="l" t="t" r="r" b="b"/>
              <a:pathLst>
                <a:path w="5772150" h="4162425">
                  <a:moveTo>
                    <a:pt x="0" y="40528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4052887"/>
                  </a:lnTo>
                  <a:lnTo>
                    <a:pt x="5772149" y="4060079"/>
                  </a:lnTo>
                  <a:lnTo>
                    <a:pt x="5771448" y="4067202"/>
                  </a:lnTo>
                  <a:lnTo>
                    <a:pt x="5770044" y="4074256"/>
                  </a:lnTo>
                  <a:lnTo>
                    <a:pt x="5768641" y="4081310"/>
                  </a:lnTo>
                  <a:lnTo>
                    <a:pt x="5753687" y="4113742"/>
                  </a:lnTo>
                  <a:lnTo>
                    <a:pt x="5749692" y="4119723"/>
                  </a:lnTo>
                  <a:lnTo>
                    <a:pt x="5723465" y="4143963"/>
                  </a:lnTo>
                  <a:lnTo>
                    <a:pt x="5717485" y="4147959"/>
                  </a:lnTo>
                  <a:lnTo>
                    <a:pt x="5683981" y="4160318"/>
                  </a:lnTo>
                  <a:lnTo>
                    <a:pt x="5676927" y="4161721"/>
                  </a:lnTo>
                  <a:lnTo>
                    <a:pt x="5669804" y="4162424"/>
                  </a:lnTo>
                  <a:lnTo>
                    <a:pt x="5662612" y="4162424"/>
                  </a:lnTo>
                  <a:lnTo>
                    <a:pt x="109537" y="4162424"/>
                  </a:lnTo>
                  <a:lnTo>
                    <a:pt x="102344" y="4162424"/>
                  </a:lnTo>
                  <a:lnTo>
                    <a:pt x="95221" y="4161721"/>
                  </a:lnTo>
                  <a:lnTo>
                    <a:pt x="88167" y="4160318"/>
                  </a:lnTo>
                  <a:lnTo>
                    <a:pt x="81113" y="4158915"/>
                  </a:lnTo>
                  <a:lnTo>
                    <a:pt x="48681" y="4143963"/>
                  </a:lnTo>
                  <a:lnTo>
                    <a:pt x="42701" y="4139967"/>
                  </a:lnTo>
                  <a:lnTo>
                    <a:pt x="37168" y="4135427"/>
                  </a:lnTo>
                  <a:lnTo>
                    <a:pt x="32082" y="4130341"/>
                  </a:lnTo>
                  <a:lnTo>
                    <a:pt x="26996" y="4125256"/>
                  </a:lnTo>
                  <a:lnTo>
                    <a:pt x="22455" y="4119723"/>
                  </a:lnTo>
                  <a:lnTo>
                    <a:pt x="18459" y="4113742"/>
                  </a:lnTo>
                  <a:lnTo>
                    <a:pt x="14463" y="4107762"/>
                  </a:lnTo>
                  <a:lnTo>
                    <a:pt x="11090" y="4101449"/>
                  </a:lnTo>
                  <a:lnTo>
                    <a:pt x="8337" y="4094804"/>
                  </a:lnTo>
                  <a:lnTo>
                    <a:pt x="5585" y="4088160"/>
                  </a:lnTo>
                  <a:lnTo>
                    <a:pt x="3507" y="4081310"/>
                  </a:lnTo>
                  <a:lnTo>
                    <a:pt x="2104" y="4074256"/>
                  </a:lnTo>
                  <a:lnTo>
                    <a:pt x="701" y="4067202"/>
                  </a:lnTo>
                  <a:lnTo>
                    <a:pt x="0" y="4060079"/>
                  </a:lnTo>
                  <a:lnTo>
                    <a:pt x="0" y="40528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95824" y="1247775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50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7331" y="1343025"/>
              <a:ext cx="104775" cy="104775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035586" y="1311275"/>
            <a:ext cx="84264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matematika.py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695824" y="3047999"/>
            <a:ext cx="5762625" cy="533400"/>
            <a:chOff x="4695824" y="3047999"/>
            <a:chExt cx="5762625" cy="533400"/>
          </a:xfrm>
        </p:grpSpPr>
        <p:sp>
          <p:nvSpPr>
            <p:cNvPr id="45" name="object 45"/>
            <p:cNvSpPr/>
            <p:nvPr/>
          </p:nvSpPr>
          <p:spPr>
            <a:xfrm>
              <a:off x="4733924" y="3047999"/>
              <a:ext cx="5724525" cy="533400"/>
            </a:xfrm>
            <a:custGeom>
              <a:avLst/>
              <a:gdLst/>
              <a:ahLst/>
              <a:cxnLst/>
              <a:rect l="l" t="t" r="r" b="b"/>
              <a:pathLst>
                <a:path w="5724525" h="533400">
                  <a:moveTo>
                    <a:pt x="0" y="533399"/>
                  </a:moveTo>
                  <a:lnTo>
                    <a:pt x="5724524" y="533399"/>
                  </a:lnTo>
                  <a:lnTo>
                    <a:pt x="5724524" y="0"/>
                  </a:lnTo>
                  <a:lnTo>
                    <a:pt x="0" y="0"/>
                  </a:lnTo>
                  <a:lnTo>
                    <a:pt x="0" y="533399"/>
                  </a:lnTo>
                  <a:close/>
                </a:path>
              </a:pathLst>
            </a:custGeom>
            <a:solidFill>
              <a:srgbClr val="FACC15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95824" y="3047999"/>
              <a:ext cx="38100" cy="533400"/>
            </a:xfrm>
            <a:custGeom>
              <a:avLst/>
              <a:gdLst/>
              <a:ahLst/>
              <a:cxnLst/>
              <a:rect l="l" t="t" r="r" b="b"/>
              <a:pathLst>
                <a:path w="38100" h="533400">
                  <a:moveTo>
                    <a:pt x="38099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333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834631" y="1665604"/>
            <a:ext cx="528320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a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35" dirty="0">
                <a:solidFill>
                  <a:srgbClr val="FA913C"/>
                </a:solidFill>
                <a:latin typeface="Consolas"/>
                <a:cs typeface="Consolas"/>
              </a:rPr>
              <a:t>10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b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50" dirty="0">
                <a:solidFill>
                  <a:srgbClr val="FA913C"/>
                </a:solidFill>
                <a:latin typeface="Consolas"/>
                <a:cs typeface="Consolas"/>
              </a:rPr>
              <a:t>3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834631" y="2237104"/>
            <a:ext cx="2707005" cy="7112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1.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Pembagian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Biasa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vs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Bulat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f"Bagi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(Float):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{a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/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b}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f"Bagi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(Floor):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{a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//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b}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33924" y="3037204"/>
            <a:ext cx="5724525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2.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Modulo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(Penting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buat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logika!)</a:t>
            </a:r>
            <a:endParaRPr sz="1200">
              <a:latin typeface="Consolas"/>
              <a:cs typeface="Consolas"/>
            </a:endParaRPr>
          </a:p>
          <a:p>
            <a:pPr marL="15113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f"Sisa</a:t>
            </a:r>
            <a:r>
              <a:rPr sz="1200" spc="-3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Bagi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: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{a</a:t>
            </a:r>
            <a:r>
              <a:rPr sz="1200" spc="-3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%</a:t>
            </a:r>
            <a:r>
              <a:rPr sz="1200" spc="-2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b}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34631" y="3608704"/>
            <a:ext cx="3398520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3.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 Pangkat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f"Pangkat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:</a:t>
            </a:r>
            <a:r>
              <a:rPr sz="1200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{a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**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b}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10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pangkat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3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0" y="5562599"/>
            <a:ext cx="10692765" cy="1685925"/>
            <a:chOff x="0" y="5562599"/>
            <a:chExt cx="10692765" cy="1685925"/>
          </a:xfrm>
        </p:grpSpPr>
        <p:sp>
          <p:nvSpPr>
            <p:cNvPr id="52" name="object 52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705349" y="5562599"/>
              <a:ext cx="5762625" cy="1447800"/>
            </a:xfrm>
            <a:custGeom>
              <a:avLst/>
              <a:gdLst/>
              <a:ahLst/>
              <a:cxnLst/>
              <a:rect l="l" t="t" r="r" b="b"/>
              <a:pathLst>
                <a:path w="5762625" h="1447800">
                  <a:moveTo>
                    <a:pt x="5655829" y="1447799"/>
                  </a:moveTo>
                  <a:lnTo>
                    <a:pt x="88995" y="1447799"/>
                  </a:lnTo>
                  <a:lnTo>
                    <a:pt x="82801" y="1447067"/>
                  </a:lnTo>
                  <a:lnTo>
                    <a:pt x="37131" y="1424367"/>
                  </a:lnTo>
                  <a:lnTo>
                    <a:pt x="12577" y="1390760"/>
                  </a:lnTo>
                  <a:lnTo>
                    <a:pt x="609" y="1348437"/>
                  </a:lnTo>
                  <a:lnTo>
                    <a:pt x="0" y="1341004"/>
                  </a:lnTo>
                  <a:lnTo>
                    <a:pt x="0" y="133349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5655829" y="0"/>
                  </a:lnTo>
                  <a:lnTo>
                    <a:pt x="5698998" y="11571"/>
                  </a:lnTo>
                  <a:lnTo>
                    <a:pt x="5734451" y="38783"/>
                  </a:lnTo>
                  <a:lnTo>
                    <a:pt x="5756794" y="77492"/>
                  </a:lnTo>
                  <a:lnTo>
                    <a:pt x="5762623" y="106794"/>
                  </a:lnTo>
                  <a:lnTo>
                    <a:pt x="5762623" y="1341004"/>
                  </a:lnTo>
                  <a:lnTo>
                    <a:pt x="5751049" y="1384174"/>
                  </a:lnTo>
                  <a:lnTo>
                    <a:pt x="5723839" y="1419629"/>
                  </a:lnTo>
                  <a:lnTo>
                    <a:pt x="5685130" y="1441970"/>
                  </a:lnTo>
                  <a:lnTo>
                    <a:pt x="5663262" y="1447067"/>
                  </a:lnTo>
                  <a:lnTo>
                    <a:pt x="5655829" y="14477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24399" y="5562599"/>
              <a:ext cx="5743575" cy="1447800"/>
            </a:xfrm>
            <a:custGeom>
              <a:avLst/>
              <a:gdLst/>
              <a:ahLst/>
              <a:cxnLst/>
              <a:rect l="l" t="t" r="r" b="b"/>
              <a:pathLst>
                <a:path w="5743575" h="1447800">
                  <a:moveTo>
                    <a:pt x="5629274" y="1447799"/>
                  </a:moveTo>
                  <a:lnTo>
                    <a:pt x="76199" y="1447799"/>
                  </a:lnTo>
                  <a:lnTo>
                    <a:pt x="68693" y="1447255"/>
                  </a:lnTo>
                  <a:lnTo>
                    <a:pt x="33857" y="1428554"/>
                  </a:lnTo>
                  <a:lnTo>
                    <a:pt x="9007" y="1387434"/>
                  </a:lnTo>
                  <a:lnTo>
                    <a:pt x="362" y="1344759"/>
                  </a:lnTo>
                  <a:lnTo>
                    <a:pt x="0" y="133349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5629274" y="0"/>
                  </a:lnTo>
                  <a:lnTo>
                    <a:pt x="5673014" y="8699"/>
                  </a:lnTo>
                  <a:lnTo>
                    <a:pt x="5710095" y="33477"/>
                  </a:lnTo>
                  <a:lnTo>
                    <a:pt x="5734873" y="70558"/>
                  </a:lnTo>
                  <a:lnTo>
                    <a:pt x="5743574" y="114299"/>
                  </a:lnTo>
                  <a:lnTo>
                    <a:pt x="5743574" y="1333499"/>
                  </a:lnTo>
                  <a:lnTo>
                    <a:pt x="5734873" y="1377239"/>
                  </a:lnTo>
                  <a:lnTo>
                    <a:pt x="5710095" y="1414321"/>
                  </a:lnTo>
                  <a:lnTo>
                    <a:pt x="5673014" y="1439098"/>
                  </a:lnTo>
                  <a:lnTo>
                    <a:pt x="5629274" y="144779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86299" y="5562599"/>
              <a:ext cx="114300" cy="1447800"/>
            </a:xfrm>
            <a:custGeom>
              <a:avLst/>
              <a:gdLst/>
              <a:ahLst/>
              <a:cxnLst/>
              <a:rect l="l" t="t" r="r" b="b"/>
              <a:pathLst>
                <a:path w="114300" h="1447800">
                  <a:moveTo>
                    <a:pt x="114300" y="1447799"/>
                  </a:moveTo>
                  <a:lnTo>
                    <a:pt x="70559" y="1439099"/>
                  </a:lnTo>
                  <a:lnTo>
                    <a:pt x="33477" y="1414322"/>
                  </a:lnTo>
                  <a:lnTo>
                    <a:pt x="8700" y="1377239"/>
                  </a:lnTo>
                  <a:lnTo>
                    <a:pt x="0" y="1333500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699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899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333500"/>
                  </a:lnTo>
                  <a:lnTo>
                    <a:pt x="43900" y="1377239"/>
                  </a:lnTo>
                  <a:lnTo>
                    <a:pt x="60418" y="1414322"/>
                  </a:lnTo>
                  <a:lnTo>
                    <a:pt x="92213" y="1442905"/>
                  </a:lnTo>
                  <a:lnTo>
                    <a:pt x="106793" y="1447256"/>
                  </a:lnTo>
                  <a:lnTo>
                    <a:pt x="114300" y="144779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4863206" y="5702300"/>
            <a:ext cx="11988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Input: a=10,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b=3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63206" y="5900419"/>
            <a:ext cx="2447925" cy="9398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Bagi (Float): </a:t>
            </a:r>
            <a:r>
              <a:rPr sz="1050" spc="-10" dirty="0">
                <a:solidFill>
                  <a:srgbClr val="60A5FA"/>
                </a:solidFill>
                <a:latin typeface="Consolas"/>
                <a:cs typeface="Consolas"/>
              </a:rPr>
              <a:t>3.3333333333333335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261745" algn="l"/>
              </a:tabLst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Bagi (Floor): </a:t>
            </a:r>
            <a:r>
              <a:rPr sz="1050" spc="-50" dirty="0">
                <a:solidFill>
                  <a:srgbClr val="4ADE80"/>
                </a:solidFill>
                <a:latin typeface="Consolas"/>
                <a:cs typeface="Consolas"/>
              </a:rPr>
              <a:t>3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//</a:t>
            </a:r>
            <a:r>
              <a:rPr sz="900" spc="-3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Koma</a:t>
            </a:r>
            <a:r>
              <a:rPr sz="900" spc="-3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65469"/>
                </a:solidFill>
                <a:latin typeface="Consolas"/>
                <a:cs typeface="Consolas"/>
              </a:rPr>
              <a:t>dibuang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1115060" algn="l"/>
              </a:tabLst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Sisa Bagi : </a:t>
            </a:r>
            <a:r>
              <a:rPr sz="1050" b="1" spc="-50" dirty="0">
                <a:solidFill>
                  <a:srgbClr val="FACC15"/>
                </a:solidFill>
                <a:latin typeface="Consolas"/>
                <a:cs typeface="Consolas"/>
              </a:rPr>
              <a:t>1</a:t>
            </a:r>
            <a:r>
              <a:rPr sz="1050" b="1" dirty="0">
                <a:solidFill>
                  <a:srgbClr val="FACC15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//</a:t>
            </a:r>
            <a:r>
              <a:rPr sz="900" spc="-4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10</a:t>
            </a:r>
            <a:r>
              <a:rPr sz="900" spc="-3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dibagi</a:t>
            </a:r>
            <a:r>
              <a:rPr sz="900" spc="-3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3</a:t>
            </a:r>
            <a:r>
              <a:rPr sz="900" spc="-3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sisa</a:t>
            </a:r>
            <a:r>
              <a:rPr sz="900" spc="-3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465469"/>
                </a:solidFill>
                <a:latin typeface="Consolas"/>
                <a:cs typeface="Consolas"/>
              </a:rPr>
              <a:t>1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Pangkat : </a:t>
            </a:r>
            <a:r>
              <a:rPr sz="1050" spc="-20" dirty="0">
                <a:solidFill>
                  <a:srgbClr val="BF83FB"/>
                </a:solidFill>
                <a:latin typeface="Consolas"/>
                <a:cs typeface="Consolas"/>
              </a:rPr>
              <a:t>1000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88784" y="5654675"/>
            <a:ext cx="91566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r>
              <a:rPr sz="750" b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b="1" spc="-10" dirty="0">
                <a:solidFill>
                  <a:srgbClr val="64738B"/>
                </a:solidFill>
                <a:latin typeface="Consolas"/>
                <a:cs typeface="Consolas"/>
              </a:rPr>
              <a:t>SIMULATION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0" name="object 60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950335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OPERATOR</a:t>
            </a:r>
            <a:r>
              <a:rPr spc="-195" dirty="0">
                <a:solidFill>
                  <a:srgbClr val="FFFFFF"/>
                </a:solidFill>
              </a:rPr>
              <a:t> </a:t>
            </a:r>
            <a:r>
              <a:rPr spc="-110" dirty="0"/>
              <a:t>ARITMATIKA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Math • Modulo • Floor Division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Power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2099" y="7341437"/>
            <a:ext cx="9683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MATH</a:t>
            </a:r>
            <a:r>
              <a:rPr sz="900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OPERATIONS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876332" y="7341437"/>
            <a:ext cx="528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SLIDE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10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137699" y="297815"/>
            <a:ext cx="126682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6929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04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LOGIC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&amp;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ACC15"/>
                </a:solidFill>
                <a:latin typeface="Segoe UI"/>
                <a:cs typeface="Segoe UI"/>
              </a:rPr>
              <a:t>MATH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765" cy="7239000"/>
            <a:chOff x="0" y="0"/>
            <a:chExt cx="10692765" cy="7239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0" y="1009649"/>
                  </a:moveTo>
                  <a:lnTo>
                    <a:pt x="10692383" y="1009649"/>
                  </a:lnTo>
                  <a:lnTo>
                    <a:pt x="10692383" y="0"/>
                  </a:lnTo>
                  <a:lnTo>
                    <a:pt x="0" y="0"/>
                  </a:lnTo>
                  <a:lnTo>
                    <a:pt x="0" y="1009649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649" y="1238249"/>
              <a:ext cx="3971925" cy="1304925"/>
            </a:xfrm>
            <a:custGeom>
              <a:avLst/>
              <a:gdLst/>
              <a:ahLst/>
              <a:cxnLst/>
              <a:rect l="l" t="t" r="r" b="b"/>
              <a:pathLst>
                <a:path w="3971925" h="1304925">
                  <a:moveTo>
                    <a:pt x="3865129" y="1304924"/>
                  </a:moveTo>
                  <a:lnTo>
                    <a:pt x="88995" y="1304924"/>
                  </a:lnTo>
                  <a:lnTo>
                    <a:pt x="82801" y="1304192"/>
                  </a:lnTo>
                  <a:lnTo>
                    <a:pt x="37131" y="1281492"/>
                  </a:lnTo>
                  <a:lnTo>
                    <a:pt x="12577" y="1247885"/>
                  </a:lnTo>
                  <a:lnTo>
                    <a:pt x="610" y="1205562"/>
                  </a:lnTo>
                  <a:lnTo>
                    <a:pt x="0" y="1198129"/>
                  </a:lnTo>
                  <a:lnTo>
                    <a:pt x="0" y="119062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98129"/>
                  </a:lnTo>
                  <a:lnTo>
                    <a:pt x="3960351" y="1241298"/>
                  </a:lnTo>
                  <a:lnTo>
                    <a:pt x="3933139" y="1276753"/>
                  </a:lnTo>
                  <a:lnTo>
                    <a:pt x="3894430" y="1299096"/>
                  </a:lnTo>
                  <a:lnTo>
                    <a:pt x="3872562" y="1304192"/>
                  </a:lnTo>
                  <a:lnTo>
                    <a:pt x="3865129" y="13049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599" y="1238249"/>
              <a:ext cx="114300" cy="1304925"/>
            </a:xfrm>
            <a:custGeom>
              <a:avLst/>
              <a:gdLst/>
              <a:ahLst/>
              <a:cxnLst/>
              <a:rect l="l" t="t" r="r" b="b"/>
              <a:pathLst>
                <a:path w="114300" h="1304925">
                  <a:moveTo>
                    <a:pt x="114300" y="1304924"/>
                  </a:moveTo>
                  <a:lnTo>
                    <a:pt x="70559" y="1296223"/>
                  </a:lnTo>
                  <a:lnTo>
                    <a:pt x="33477" y="1271447"/>
                  </a:lnTo>
                  <a:lnTo>
                    <a:pt x="8700" y="1234365"/>
                  </a:lnTo>
                  <a:lnTo>
                    <a:pt x="0" y="119062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90624"/>
                  </a:lnTo>
                  <a:lnTo>
                    <a:pt x="43900" y="1234365"/>
                  </a:lnTo>
                  <a:lnTo>
                    <a:pt x="60418" y="1271447"/>
                  </a:lnTo>
                  <a:lnTo>
                    <a:pt x="92213" y="1300030"/>
                  </a:lnTo>
                  <a:lnTo>
                    <a:pt x="106793" y="1304381"/>
                  </a:lnTo>
                  <a:lnTo>
                    <a:pt x="114300" y="1304924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6399" y="1406525"/>
            <a:ext cx="361061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Konsep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Dasar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36900"/>
              </a:lnSpc>
              <a:spcBef>
                <a:spcPts val="54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Operator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perbandingan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membandingkan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dua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nilai.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Hasil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operasinya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SELALU</a:t>
            </a:r>
            <a:r>
              <a:rPr sz="1050" b="1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berupa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tipe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Boolean: 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True</a:t>
            </a:r>
            <a:r>
              <a:rPr sz="1050" spc="-29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atau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F77070"/>
                </a:solidFill>
                <a:latin typeface="Consolas"/>
                <a:cs typeface="Consolas"/>
              </a:rPr>
              <a:t>False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2771774"/>
            <a:ext cx="3990975" cy="2343150"/>
            <a:chOff x="228599" y="2771774"/>
            <a:chExt cx="3990975" cy="2343150"/>
          </a:xfrm>
        </p:grpSpPr>
        <p:sp>
          <p:nvSpPr>
            <p:cNvPr id="11" name="object 11"/>
            <p:cNvSpPr/>
            <p:nvPr/>
          </p:nvSpPr>
          <p:spPr>
            <a:xfrm>
              <a:off x="233362" y="2776537"/>
              <a:ext cx="3981450" cy="2333625"/>
            </a:xfrm>
            <a:custGeom>
              <a:avLst/>
              <a:gdLst/>
              <a:ahLst/>
              <a:cxnLst/>
              <a:rect l="l" t="t" r="r" b="b"/>
              <a:pathLst>
                <a:path w="3981450" h="2333625">
                  <a:moveTo>
                    <a:pt x="3879104" y="2333624"/>
                  </a:moveTo>
                  <a:lnTo>
                    <a:pt x="102345" y="2333624"/>
                  </a:lnTo>
                  <a:lnTo>
                    <a:pt x="95221" y="2332923"/>
                  </a:lnTo>
                  <a:lnTo>
                    <a:pt x="54661" y="2319159"/>
                  </a:lnTo>
                  <a:lnTo>
                    <a:pt x="22456" y="2290922"/>
                  </a:lnTo>
                  <a:lnTo>
                    <a:pt x="3507" y="2252511"/>
                  </a:lnTo>
                  <a:lnTo>
                    <a:pt x="0" y="2231279"/>
                  </a:lnTo>
                  <a:lnTo>
                    <a:pt x="0" y="2224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2231279"/>
                  </a:lnTo>
                  <a:lnTo>
                    <a:pt x="3970358" y="2272650"/>
                  </a:lnTo>
                  <a:lnTo>
                    <a:pt x="3944280" y="2306628"/>
                  </a:lnTo>
                  <a:lnTo>
                    <a:pt x="3907185" y="2328039"/>
                  </a:lnTo>
                  <a:lnTo>
                    <a:pt x="3886227" y="2332923"/>
                  </a:lnTo>
                  <a:lnTo>
                    <a:pt x="3879104" y="2333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2776537"/>
              <a:ext cx="3981450" cy="2333625"/>
            </a:xfrm>
            <a:custGeom>
              <a:avLst/>
              <a:gdLst/>
              <a:ahLst/>
              <a:cxnLst/>
              <a:rect l="l" t="t" r="r" b="b"/>
              <a:pathLst>
                <a:path w="3981450" h="2333625">
                  <a:moveTo>
                    <a:pt x="0" y="2224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8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5"/>
                  </a:lnTo>
                  <a:lnTo>
                    <a:pt x="48681" y="18459"/>
                  </a:lnTo>
                  <a:lnTo>
                    <a:pt x="54661" y="14463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926787" y="14463"/>
                  </a:lnTo>
                  <a:lnTo>
                    <a:pt x="3932767" y="18459"/>
                  </a:lnTo>
                  <a:lnTo>
                    <a:pt x="3938747" y="22455"/>
                  </a:lnTo>
                  <a:lnTo>
                    <a:pt x="3944280" y="26996"/>
                  </a:lnTo>
                  <a:lnTo>
                    <a:pt x="3949366" y="32082"/>
                  </a:lnTo>
                  <a:lnTo>
                    <a:pt x="3954452" y="37168"/>
                  </a:lnTo>
                  <a:lnTo>
                    <a:pt x="3958993" y="42701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79344" y="88167"/>
                  </a:lnTo>
                  <a:lnTo>
                    <a:pt x="3980747" y="95221"/>
                  </a:lnTo>
                  <a:lnTo>
                    <a:pt x="3981449" y="102345"/>
                  </a:lnTo>
                  <a:lnTo>
                    <a:pt x="3981449" y="109537"/>
                  </a:lnTo>
                  <a:lnTo>
                    <a:pt x="3981449" y="2224087"/>
                  </a:lnTo>
                  <a:lnTo>
                    <a:pt x="3981449" y="2231279"/>
                  </a:lnTo>
                  <a:lnTo>
                    <a:pt x="3980747" y="2238402"/>
                  </a:lnTo>
                  <a:lnTo>
                    <a:pt x="3979344" y="2245456"/>
                  </a:lnTo>
                  <a:lnTo>
                    <a:pt x="3977941" y="2252511"/>
                  </a:lnTo>
                  <a:lnTo>
                    <a:pt x="3975863" y="2259360"/>
                  </a:lnTo>
                  <a:lnTo>
                    <a:pt x="3973111" y="2266005"/>
                  </a:lnTo>
                  <a:lnTo>
                    <a:pt x="3970358" y="2272650"/>
                  </a:lnTo>
                  <a:lnTo>
                    <a:pt x="3944280" y="2306628"/>
                  </a:lnTo>
                  <a:lnTo>
                    <a:pt x="3913830" y="2325286"/>
                  </a:lnTo>
                  <a:lnTo>
                    <a:pt x="3907185" y="2328039"/>
                  </a:lnTo>
                  <a:lnTo>
                    <a:pt x="3900335" y="2330116"/>
                  </a:lnTo>
                  <a:lnTo>
                    <a:pt x="3893281" y="2331519"/>
                  </a:lnTo>
                  <a:lnTo>
                    <a:pt x="3886227" y="2332923"/>
                  </a:lnTo>
                  <a:lnTo>
                    <a:pt x="3879104" y="2333624"/>
                  </a:lnTo>
                  <a:lnTo>
                    <a:pt x="3871912" y="2333624"/>
                  </a:lnTo>
                  <a:lnTo>
                    <a:pt x="109537" y="2333624"/>
                  </a:lnTo>
                  <a:lnTo>
                    <a:pt x="102345" y="2333624"/>
                  </a:lnTo>
                  <a:lnTo>
                    <a:pt x="95221" y="2332923"/>
                  </a:lnTo>
                  <a:lnTo>
                    <a:pt x="88167" y="2331519"/>
                  </a:lnTo>
                  <a:lnTo>
                    <a:pt x="81113" y="2330116"/>
                  </a:lnTo>
                  <a:lnTo>
                    <a:pt x="74264" y="2328039"/>
                  </a:lnTo>
                  <a:lnTo>
                    <a:pt x="67619" y="2325286"/>
                  </a:lnTo>
                  <a:lnTo>
                    <a:pt x="60974" y="2322534"/>
                  </a:lnTo>
                  <a:lnTo>
                    <a:pt x="54661" y="2319159"/>
                  </a:lnTo>
                  <a:lnTo>
                    <a:pt x="48681" y="2315164"/>
                  </a:lnTo>
                  <a:lnTo>
                    <a:pt x="42701" y="2311168"/>
                  </a:lnTo>
                  <a:lnTo>
                    <a:pt x="37168" y="2306628"/>
                  </a:lnTo>
                  <a:lnTo>
                    <a:pt x="32082" y="2301541"/>
                  </a:lnTo>
                  <a:lnTo>
                    <a:pt x="26997" y="2296455"/>
                  </a:lnTo>
                  <a:lnTo>
                    <a:pt x="22456" y="2290922"/>
                  </a:lnTo>
                  <a:lnTo>
                    <a:pt x="18460" y="2284942"/>
                  </a:lnTo>
                  <a:lnTo>
                    <a:pt x="14464" y="2278961"/>
                  </a:lnTo>
                  <a:lnTo>
                    <a:pt x="11090" y="2272649"/>
                  </a:lnTo>
                  <a:lnTo>
                    <a:pt x="8338" y="2266004"/>
                  </a:lnTo>
                  <a:lnTo>
                    <a:pt x="5585" y="2259360"/>
                  </a:lnTo>
                  <a:lnTo>
                    <a:pt x="3507" y="2252511"/>
                  </a:lnTo>
                  <a:lnTo>
                    <a:pt x="2104" y="2245456"/>
                  </a:lnTo>
                  <a:lnTo>
                    <a:pt x="701" y="2238402"/>
                  </a:lnTo>
                  <a:lnTo>
                    <a:pt x="0" y="2231279"/>
                  </a:lnTo>
                  <a:lnTo>
                    <a:pt x="0" y="2224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8112" y="2781311"/>
              <a:ext cx="3971925" cy="381000"/>
            </a:xfrm>
            <a:custGeom>
              <a:avLst/>
              <a:gdLst/>
              <a:ahLst/>
              <a:cxnLst/>
              <a:rect l="l" t="t" r="r" b="b"/>
              <a:pathLst>
                <a:path w="3971925" h="381000">
                  <a:moveTo>
                    <a:pt x="790575" y="0"/>
                  </a:moveTo>
                  <a:lnTo>
                    <a:pt x="104775" y="0"/>
                  </a:lnTo>
                  <a:lnTo>
                    <a:pt x="94462" y="495"/>
                  </a:lnTo>
                  <a:lnTo>
                    <a:pt x="55346" y="12382"/>
                  </a:lnTo>
                  <a:lnTo>
                    <a:pt x="23749" y="38328"/>
                  </a:lnTo>
                  <a:lnTo>
                    <a:pt x="4495" y="74396"/>
                  </a:lnTo>
                  <a:lnTo>
                    <a:pt x="0" y="104775"/>
                  </a:lnTo>
                  <a:lnTo>
                    <a:pt x="0" y="381000"/>
                  </a:lnTo>
                  <a:lnTo>
                    <a:pt x="790575" y="381000"/>
                  </a:lnTo>
                  <a:lnTo>
                    <a:pt x="790575" y="0"/>
                  </a:lnTo>
                  <a:close/>
                </a:path>
                <a:path w="3971925" h="381000">
                  <a:moveTo>
                    <a:pt x="3971925" y="104775"/>
                  </a:moveTo>
                  <a:lnTo>
                    <a:pt x="3963949" y="64668"/>
                  </a:lnTo>
                  <a:lnTo>
                    <a:pt x="3941241" y="30683"/>
                  </a:lnTo>
                  <a:lnTo>
                    <a:pt x="3907256" y="7975"/>
                  </a:lnTo>
                  <a:lnTo>
                    <a:pt x="3867150" y="0"/>
                  </a:lnTo>
                  <a:lnTo>
                    <a:pt x="2562225" y="0"/>
                  </a:lnTo>
                  <a:lnTo>
                    <a:pt x="2562225" y="381000"/>
                  </a:lnTo>
                  <a:lnTo>
                    <a:pt x="3971925" y="381000"/>
                  </a:lnTo>
                  <a:lnTo>
                    <a:pt x="3971925" y="104775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8112" y="3543312"/>
              <a:ext cx="3971925" cy="1181100"/>
            </a:xfrm>
            <a:custGeom>
              <a:avLst/>
              <a:gdLst/>
              <a:ahLst/>
              <a:cxnLst/>
              <a:rect l="l" t="t" r="r" b="b"/>
              <a:pathLst>
                <a:path w="3971925" h="1181100">
                  <a:moveTo>
                    <a:pt x="3971925" y="1171562"/>
                  </a:moveTo>
                  <a:lnTo>
                    <a:pt x="2562225" y="1171562"/>
                  </a:lnTo>
                  <a:lnTo>
                    <a:pt x="790575" y="1171562"/>
                  </a:lnTo>
                  <a:lnTo>
                    <a:pt x="0" y="1171562"/>
                  </a:lnTo>
                  <a:lnTo>
                    <a:pt x="0" y="1181087"/>
                  </a:lnTo>
                  <a:lnTo>
                    <a:pt x="790575" y="1181087"/>
                  </a:lnTo>
                  <a:lnTo>
                    <a:pt x="2562225" y="1181087"/>
                  </a:lnTo>
                  <a:lnTo>
                    <a:pt x="3971925" y="1181087"/>
                  </a:lnTo>
                  <a:lnTo>
                    <a:pt x="3971925" y="1171562"/>
                  </a:lnTo>
                  <a:close/>
                </a:path>
                <a:path w="3971925" h="1181100">
                  <a:moveTo>
                    <a:pt x="3971925" y="781050"/>
                  </a:moveTo>
                  <a:lnTo>
                    <a:pt x="2562225" y="781050"/>
                  </a:lnTo>
                  <a:lnTo>
                    <a:pt x="790575" y="781050"/>
                  </a:lnTo>
                  <a:lnTo>
                    <a:pt x="0" y="781050"/>
                  </a:lnTo>
                  <a:lnTo>
                    <a:pt x="0" y="790575"/>
                  </a:lnTo>
                  <a:lnTo>
                    <a:pt x="790575" y="790575"/>
                  </a:lnTo>
                  <a:lnTo>
                    <a:pt x="2562225" y="790575"/>
                  </a:lnTo>
                  <a:lnTo>
                    <a:pt x="3971925" y="790575"/>
                  </a:lnTo>
                  <a:lnTo>
                    <a:pt x="3971925" y="781050"/>
                  </a:lnTo>
                  <a:close/>
                </a:path>
                <a:path w="3971925" h="1181100">
                  <a:moveTo>
                    <a:pt x="3971925" y="390525"/>
                  </a:moveTo>
                  <a:lnTo>
                    <a:pt x="2562225" y="390525"/>
                  </a:lnTo>
                  <a:lnTo>
                    <a:pt x="790575" y="390525"/>
                  </a:lnTo>
                  <a:lnTo>
                    <a:pt x="0" y="390525"/>
                  </a:lnTo>
                  <a:lnTo>
                    <a:pt x="0" y="400050"/>
                  </a:lnTo>
                  <a:lnTo>
                    <a:pt x="790575" y="400050"/>
                  </a:lnTo>
                  <a:lnTo>
                    <a:pt x="2562225" y="400050"/>
                  </a:lnTo>
                  <a:lnTo>
                    <a:pt x="3971925" y="400050"/>
                  </a:lnTo>
                  <a:lnTo>
                    <a:pt x="3971925" y="390525"/>
                  </a:lnTo>
                  <a:close/>
                </a:path>
                <a:path w="3971925" h="1181100">
                  <a:moveTo>
                    <a:pt x="3971925" y="0"/>
                  </a:moveTo>
                  <a:lnTo>
                    <a:pt x="2562225" y="0"/>
                  </a:lnTo>
                  <a:lnTo>
                    <a:pt x="79057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790575" y="9525"/>
                  </a:lnTo>
                  <a:lnTo>
                    <a:pt x="2562225" y="9525"/>
                  </a:lnTo>
                  <a:lnTo>
                    <a:pt x="3971925" y="9525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39724" y="2892425"/>
            <a:ext cx="4540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SIMBOL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8699" y="2781299"/>
            <a:ext cx="1771650" cy="381000"/>
          </a:xfrm>
          <a:prstGeom prst="rect">
            <a:avLst/>
          </a:prstGeom>
          <a:solidFill>
            <a:srgbClr val="334054"/>
          </a:solidFill>
        </p:spPr>
        <p:txBody>
          <a:bodyPr vert="horz" wrap="square" lIns="0" tIns="123825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975"/>
              </a:spcBef>
            </a:pPr>
            <a:r>
              <a:rPr sz="900" b="1" spc="-20" dirty="0">
                <a:solidFill>
                  <a:srgbClr val="FACC15"/>
                </a:solidFill>
                <a:latin typeface="Segoe UI"/>
                <a:cs typeface="Segoe UI"/>
              </a:rPr>
              <a:t>ARTI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5075" y="2892425"/>
            <a:ext cx="9594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CONTOH</a:t>
            </a:r>
            <a:r>
              <a:rPr sz="900" b="1" spc="-2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(5</a:t>
            </a:r>
            <a:r>
              <a:rPr sz="900" b="1" spc="-1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VS</a:t>
            </a:r>
            <a:r>
              <a:rPr sz="900" b="1" spc="-1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3)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724" y="3263900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4ADE80"/>
                </a:solidFill>
                <a:latin typeface="Consolas"/>
                <a:cs typeface="Consolas"/>
              </a:rPr>
              <a:t>==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9245" y="3263900"/>
            <a:ext cx="7169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Sama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Dengan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0300" y="3263900"/>
            <a:ext cx="339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False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9724" y="3654425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F77070"/>
                </a:solidFill>
                <a:latin typeface="Consolas"/>
                <a:cs typeface="Consolas"/>
              </a:rPr>
              <a:t>!=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9245" y="3654425"/>
            <a:ext cx="654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Tidak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20" dirty="0">
                <a:solidFill>
                  <a:srgbClr val="CBD5E1"/>
                </a:solidFill>
                <a:latin typeface="Consolas"/>
                <a:cs typeface="Consolas"/>
              </a:rPr>
              <a:t>Sama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0300" y="3654425"/>
            <a:ext cx="276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CBD5E1"/>
                </a:solidFill>
                <a:latin typeface="Consolas"/>
                <a:cs typeface="Consolas"/>
              </a:rPr>
              <a:t>True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9724" y="4044950"/>
            <a:ext cx="882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60A5FA"/>
                </a:solidFill>
                <a:latin typeface="Consolas"/>
                <a:cs typeface="Consolas"/>
              </a:rPr>
              <a:t>&gt;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9245" y="4044950"/>
            <a:ext cx="7169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Lebih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Besar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00300" y="4044950"/>
            <a:ext cx="276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CBD5E1"/>
                </a:solidFill>
                <a:latin typeface="Consolas"/>
                <a:cs typeface="Consolas"/>
              </a:rPr>
              <a:t>True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9724" y="4435475"/>
            <a:ext cx="882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60A5FA"/>
                </a:solidFill>
                <a:latin typeface="Consolas"/>
                <a:cs typeface="Consolas"/>
              </a:rPr>
              <a:t>&lt;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9245" y="4435475"/>
            <a:ext cx="7169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Lebih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Kecil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00300" y="4435475"/>
            <a:ext cx="339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False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9724" y="4826000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BF83FB"/>
                </a:solidFill>
                <a:latin typeface="Consolas"/>
                <a:cs typeface="Consolas"/>
              </a:rPr>
              <a:t>&gt;=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9245" y="4826000"/>
            <a:ext cx="14712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Lebih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Besar</a:t>
            </a:r>
            <a:r>
              <a:rPr sz="900" spc="-4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Sama</a:t>
            </a:r>
            <a:r>
              <a:rPr sz="900" spc="-4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Dengan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00300" y="4826000"/>
            <a:ext cx="276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CBD5E1"/>
                </a:solidFill>
                <a:latin typeface="Consolas"/>
                <a:cs typeface="Consolas"/>
              </a:rPr>
              <a:t>True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28599" y="6305549"/>
            <a:ext cx="3990975" cy="704850"/>
            <a:chOff x="228599" y="6305549"/>
            <a:chExt cx="3990975" cy="704850"/>
          </a:xfrm>
        </p:grpSpPr>
        <p:sp>
          <p:nvSpPr>
            <p:cNvPr id="34" name="object 34"/>
            <p:cNvSpPr/>
            <p:nvPr/>
          </p:nvSpPr>
          <p:spPr>
            <a:xfrm>
              <a:off x="228599" y="6305549"/>
              <a:ext cx="3990975" cy="704850"/>
            </a:xfrm>
            <a:custGeom>
              <a:avLst/>
              <a:gdLst/>
              <a:ahLst/>
              <a:cxnLst/>
              <a:rect l="l" t="t" r="r" b="b"/>
              <a:pathLst>
                <a:path w="3990975" h="704850">
                  <a:moveTo>
                    <a:pt x="3952874" y="704849"/>
                  </a:moveTo>
                  <a:lnTo>
                    <a:pt x="38099" y="704849"/>
                  </a:lnTo>
                  <a:lnTo>
                    <a:pt x="30498" y="704152"/>
                  </a:lnTo>
                  <a:lnTo>
                    <a:pt x="697" y="674351"/>
                  </a:lnTo>
                  <a:lnTo>
                    <a:pt x="0" y="66674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952874" y="0"/>
                  </a:lnTo>
                  <a:lnTo>
                    <a:pt x="3988184" y="23473"/>
                  </a:lnTo>
                  <a:lnTo>
                    <a:pt x="3990974" y="38099"/>
                  </a:lnTo>
                  <a:lnTo>
                    <a:pt x="3990974" y="666749"/>
                  </a:lnTo>
                  <a:lnTo>
                    <a:pt x="3967500" y="702060"/>
                  </a:lnTo>
                  <a:lnTo>
                    <a:pt x="3952874" y="704849"/>
                  </a:lnTo>
                  <a:close/>
                </a:path>
              </a:pathLst>
            </a:custGeom>
            <a:solidFill>
              <a:srgbClr val="7E1C1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8599" y="6305549"/>
              <a:ext cx="3990975" cy="704850"/>
            </a:xfrm>
            <a:custGeom>
              <a:avLst/>
              <a:gdLst/>
              <a:ahLst/>
              <a:cxnLst/>
              <a:rect l="l" t="t" r="r" b="b"/>
              <a:pathLst>
                <a:path w="3990975" h="704850">
                  <a:moveTo>
                    <a:pt x="3952874" y="704849"/>
                  </a:moveTo>
                  <a:lnTo>
                    <a:pt x="38099" y="704849"/>
                  </a:lnTo>
                  <a:lnTo>
                    <a:pt x="30498" y="704152"/>
                  </a:lnTo>
                  <a:lnTo>
                    <a:pt x="697" y="674351"/>
                  </a:lnTo>
                  <a:lnTo>
                    <a:pt x="0" y="66674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7"/>
                  </a:lnTo>
                  <a:lnTo>
                    <a:pt x="2733" y="23663"/>
                  </a:lnTo>
                  <a:lnTo>
                    <a:pt x="2789" y="23473"/>
                  </a:lnTo>
                  <a:lnTo>
                    <a:pt x="6277" y="17027"/>
                  </a:lnTo>
                  <a:lnTo>
                    <a:pt x="38099" y="0"/>
                  </a:lnTo>
                  <a:lnTo>
                    <a:pt x="3952874" y="0"/>
                  </a:lnTo>
                  <a:lnTo>
                    <a:pt x="3960476" y="697"/>
                  </a:lnTo>
                  <a:lnTo>
                    <a:pt x="3967500" y="2789"/>
                  </a:lnTo>
                  <a:lnTo>
                    <a:pt x="3973946" y="6277"/>
                  </a:lnTo>
                  <a:lnTo>
                    <a:pt x="3977850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670539"/>
                  </a:lnTo>
                  <a:lnTo>
                    <a:pt x="34310" y="695324"/>
                  </a:lnTo>
                  <a:lnTo>
                    <a:pt x="3977851" y="695324"/>
                  </a:lnTo>
                  <a:lnTo>
                    <a:pt x="3973946" y="698572"/>
                  </a:lnTo>
                  <a:lnTo>
                    <a:pt x="3967500" y="702060"/>
                  </a:lnTo>
                  <a:lnTo>
                    <a:pt x="3960476" y="704152"/>
                  </a:lnTo>
                  <a:lnTo>
                    <a:pt x="3952874" y="704849"/>
                  </a:lnTo>
                  <a:close/>
                </a:path>
                <a:path w="3990975" h="704850">
                  <a:moveTo>
                    <a:pt x="3977851" y="695324"/>
                  </a:moveTo>
                  <a:lnTo>
                    <a:pt x="3956663" y="695324"/>
                  </a:lnTo>
                  <a:lnTo>
                    <a:pt x="3960308" y="694599"/>
                  </a:lnTo>
                  <a:lnTo>
                    <a:pt x="3967310" y="691699"/>
                  </a:lnTo>
                  <a:lnTo>
                    <a:pt x="3970400" y="689634"/>
                  </a:lnTo>
                  <a:lnTo>
                    <a:pt x="3975759" y="684275"/>
                  </a:lnTo>
                  <a:lnTo>
                    <a:pt x="3977697" y="681375"/>
                  </a:lnTo>
                  <a:lnTo>
                    <a:pt x="3977824" y="681185"/>
                  </a:lnTo>
                  <a:lnTo>
                    <a:pt x="3980654" y="674351"/>
                  </a:lnTo>
                  <a:lnTo>
                    <a:pt x="3980724" y="674184"/>
                  </a:lnTo>
                  <a:lnTo>
                    <a:pt x="3981449" y="670539"/>
                  </a:lnTo>
                  <a:lnTo>
                    <a:pt x="3981449" y="34310"/>
                  </a:lnTo>
                  <a:lnTo>
                    <a:pt x="3980724" y="30665"/>
                  </a:lnTo>
                  <a:lnTo>
                    <a:pt x="3956663" y="9524"/>
                  </a:lnTo>
                  <a:lnTo>
                    <a:pt x="3977850" y="9524"/>
                  </a:lnTo>
                  <a:lnTo>
                    <a:pt x="3990974" y="666749"/>
                  </a:lnTo>
                  <a:lnTo>
                    <a:pt x="3990292" y="674184"/>
                  </a:lnTo>
                  <a:lnTo>
                    <a:pt x="3979815" y="693690"/>
                  </a:lnTo>
                  <a:lnTo>
                    <a:pt x="3977851" y="695324"/>
                  </a:lnTo>
                  <a:close/>
                </a:path>
              </a:pathLst>
            </a:custGeom>
            <a:solidFill>
              <a:srgbClr val="EF444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249" y="6565899"/>
              <a:ext cx="234950" cy="20320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82624" y="6407911"/>
            <a:ext cx="1408430" cy="462915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sz="900" b="1" spc="-10" dirty="0">
                <a:solidFill>
                  <a:srgbClr val="F77070"/>
                </a:solidFill>
                <a:latin typeface="Segoe UI"/>
                <a:cs typeface="Segoe UI"/>
              </a:rPr>
              <a:t>JANGAN</a:t>
            </a:r>
            <a:r>
              <a:rPr sz="900" b="1" spc="-5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77070"/>
                </a:solidFill>
                <a:latin typeface="Segoe UI"/>
                <a:cs typeface="Segoe UI"/>
              </a:rPr>
              <a:t>TERTUKAR!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spc="-1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750" spc="-2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(Satu)</a:t>
            </a:r>
            <a:r>
              <a:rPr sz="7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untuk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mengisi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 variabel.</a:t>
            </a:r>
            <a:endParaRPr sz="7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750" spc="-10" dirty="0">
                <a:solidFill>
                  <a:srgbClr val="CBD5E1"/>
                </a:solidFill>
                <a:latin typeface="Consolas"/>
                <a:cs typeface="Consolas"/>
              </a:rPr>
              <a:t>==</a:t>
            </a:r>
            <a:r>
              <a:rPr sz="750" spc="-2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(Dua)</a:t>
            </a:r>
            <a:r>
              <a:rPr sz="7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untuk</a:t>
            </a:r>
            <a:r>
              <a:rPr sz="7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membandingkan.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130039" y="920496"/>
            <a:ext cx="6562725" cy="5684520"/>
            <a:chOff x="4130039" y="920496"/>
            <a:chExt cx="6562725" cy="5684520"/>
          </a:xfrm>
        </p:grpSpPr>
        <p:sp>
          <p:nvSpPr>
            <p:cNvPr id="39" name="object 39"/>
            <p:cNvSpPr/>
            <p:nvPr/>
          </p:nvSpPr>
          <p:spPr>
            <a:xfrm>
              <a:off x="4130039" y="920496"/>
              <a:ext cx="6562725" cy="5684520"/>
            </a:xfrm>
            <a:custGeom>
              <a:avLst/>
              <a:gdLst/>
              <a:ahLst/>
              <a:cxnLst/>
              <a:rect l="l" t="t" r="r" b="b"/>
              <a:pathLst>
                <a:path w="6562725" h="5684520">
                  <a:moveTo>
                    <a:pt x="6562342" y="5684519"/>
                  </a:moveTo>
                  <a:lnTo>
                    <a:pt x="0" y="5684519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7278"/>
                  </a:lnTo>
                  <a:lnTo>
                    <a:pt x="670559" y="327278"/>
                  </a:lnTo>
                  <a:lnTo>
                    <a:pt x="660238" y="327777"/>
                  </a:lnTo>
                  <a:lnTo>
                    <a:pt x="621118" y="339664"/>
                  </a:lnTo>
                  <a:lnTo>
                    <a:pt x="589526" y="365617"/>
                  </a:lnTo>
                  <a:lnTo>
                    <a:pt x="570270" y="401684"/>
                  </a:lnTo>
                  <a:lnTo>
                    <a:pt x="565784" y="432053"/>
                  </a:lnTo>
                  <a:lnTo>
                    <a:pt x="565784" y="4775453"/>
                  </a:lnTo>
                  <a:lnTo>
                    <a:pt x="573759" y="4815548"/>
                  </a:lnTo>
                  <a:lnTo>
                    <a:pt x="596472" y="4849540"/>
                  </a:lnTo>
                  <a:lnTo>
                    <a:pt x="630463" y="4872252"/>
                  </a:lnTo>
                  <a:lnTo>
                    <a:pt x="670559" y="4880228"/>
                  </a:lnTo>
                  <a:lnTo>
                    <a:pt x="6562342" y="4880228"/>
                  </a:lnTo>
                  <a:lnTo>
                    <a:pt x="6562342" y="5684519"/>
                  </a:lnTo>
                  <a:close/>
                </a:path>
                <a:path w="6562725" h="5684520">
                  <a:moveTo>
                    <a:pt x="6562342" y="4880228"/>
                  </a:moveTo>
                  <a:lnTo>
                    <a:pt x="6223634" y="4880228"/>
                  </a:lnTo>
                  <a:lnTo>
                    <a:pt x="6233955" y="4879730"/>
                  </a:lnTo>
                  <a:lnTo>
                    <a:pt x="6244078" y="4878234"/>
                  </a:lnTo>
                  <a:lnTo>
                    <a:pt x="6281853" y="4862586"/>
                  </a:lnTo>
                  <a:lnTo>
                    <a:pt x="6310766" y="4833673"/>
                  </a:lnTo>
                  <a:lnTo>
                    <a:pt x="6326415" y="4795897"/>
                  </a:lnTo>
                  <a:lnTo>
                    <a:pt x="6328409" y="4775453"/>
                  </a:lnTo>
                  <a:lnTo>
                    <a:pt x="6328409" y="432053"/>
                  </a:lnTo>
                  <a:lnTo>
                    <a:pt x="6320433" y="391958"/>
                  </a:lnTo>
                  <a:lnTo>
                    <a:pt x="6297720" y="357966"/>
                  </a:lnTo>
                  <a:lnTo>
                    <a:pt x="6263728" y="335254"/>
                  </a:lnTo>
                  <a:lnTo>
                    <a:pt x="6223634" y="327278"/>
                  </a:lnTo>
                  <a:lnTo>
                    <a:pt x="6562343" y="327278"/>
                  </a:lnTo>
                  <a:lnTo>
                    <a:pt x="6562342" y="4880228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91062" y="1243012"/>
              <a:ext cx="5772150" cy="4562475"/>
            </a:xfrm>
            <a:custGeom>
              <a:avLst/>
              <a:gdLst/>
              <a:ahLst/>
              <a:cxnLst/>
              <a:rect l="l" t="t" r="r" b="b"/>
              <a:pathLst>
                <a:path w="5772150" h="4562475">
                  <a:moveTo>
                    <a:pt x="5669804" y="4562474"/>
                  </a:moveTo>
                  <a:lnTo>
                    <a:pt x="102344" y="4562474"/>
                  </a:lnTo>
                  <a:lnTo>
                    <a:pt x="95221" y="4561772"/>
                  </a:lnTo>
                  <a:lnTo>
                    <a:pt x="54661" y="4548009"/>
                  </a:lnTo>
                  <a:lnTo>
                    <a:pt x="22455" y="4519772"/>
                  </a:lnTo>
                  <a:lnTo>
                    <a:pt x="3507" y="4481360"/>
                  </a:lnTo>
                  <a:lnTo>
                    <a:pt x="0" y="4460129"/>
                  </a:lnTo>
                  <a:lnTo>
                    <a:pt x="0" y="44529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4460129"/>
                  </a:lnTo>
                  <a:lnTo>
                    <a:pt x="5761058" y="4501499"/>
                  </a:lnTo>
                  <a:lnTo>
                    <a:pt x="5734979" y="4535476"/>
                  </a:lnTo>
                  <a:lnTo>
                    <a:pt x="5697884" y="4556888"/>
                  </a:lnTo>
                  <a:lnTo>
                    <a:pt x="5676927" y="4561772"/>
                  </a:lnTo>
                  <a:lnTo>
                    <a:pt x="5669804" y="45624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91062" y="1243012"/>
              <a:ext cx="5772150" cy="4562475"/>
            </a:xfrm>
            <a:custGeom>
              <a:avLst/>
              <a:gdLst/>
              <a:ahLst/>
              <a:cxnLst/>
              <a:rect l="l" t="t" r="r" b="b"/>
              <a:pathLst>
                <a:path w="5772150" h="4562475">
                  <a:moveTo>
                    <a:pt x="0" y="445293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4452937"/>
                  </a:lnTo>
                  <a:lnTo>
                    <a:pt x="5772149" y="4460129"/>
                  </a:lnTo>
                  <a:lnTo>
                    <a:pt x="5771448" y="4467252"/>
                  </a:lnTo>
                  <a:lnTo>
                    <a:pt x="5770044" y="4474306"/>
                  </a:lnTo>
                  <a:lnTo>
                    <a:pt x="5768641" y="4481360"/>
                  </a:lnTo>
                  <a:lnTo>
                    <a:pt x="5753687" y="4513792"/>
                  </a:lnTo>
                  <a:lnTo>
                    <a:pt x="5749692" y="4519772"/>
                  </a:lnTo>
                  <a:lnTo>
                    <a:pt x="5723465" y="4544012"/>
                  </a:lnTo>
                  <a:lnTo>
                    <a:pt x="5717485" y="4548009"/>
                  </a:lnTo>
                  <a:lnTo>
                    <a:pt x="5676927" y="4561772"/>
                  </a:lnTo>
                  <a:lnTo>
                    <a:pt x="5662612" y="4562474"/>
                  </a:lnTo>
                  <a:lnTo>
                    <a:pt x="109537" y="4562474"/>
                  </a:lnTo>
                  <a:lnTo>
                    <a:pt x="67619" y="4554136"/>
                  </a:lnTo>
                  <a:lnTo>
                    <a:pt x="48681" y="4544012"/>
                  </a:lnTo>
                  <a:lnTo>
                    <a:pt x="42701" y="4540017"/>
                  </a:lnTo>
                  <a:lnTo>
                    <a:pt x="37168" y="4535476"/>
                  </a:lnTo>
                  <a:lnTo>
                    <a:pt x="32082" y="4530391"/>
                  </a:lnTo>
                  <a:lnTo>
                    <a:pt x="26996" y="4525305"/>
                  </a:lnTo>
                  <a:lnTo>
                    <a:pt x="22455" y="4519772"/>
                  </a:lnTo>
                  <a:lnTo>
                    <a:pt x="18459" y="4513792"/>
                  </a:lnTo>
                  <a:lnTo>
                    <a:pt x="14463" y="4507811"/>
                  </a:lnTo>
                  <a:lnTo>
                    <a:pt x="11090" y="4501499"/>
                  </a:lnTo>
                  <a:lnTo>
                    <a:pt x="8337" y="4494854"/>
                  </a:lnTo>
                  <a:lnTo>
                    <a:pt x="5585" y="4488210"/>
                  </a:lnTo>
                  <a:lnTo>
                    <a:pt x="3507" y="4481360"/>
                  </a:lnTo>
                  <a:lnTo>
                    <a:pt x="2104" y="4474306"/>
                  </a:lnTo>
                  <a:lnTo>
                    <a:pt x="701" y="4467252"/>
                  </a:lnTo>
                  <a:lnTo>
                    <a:pt x="0" y="4460129"/>
                  </a:lnTo>
                  <a:lnTo>
                    <a:pt x="0" y="44529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95824" y="1247775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49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7331" y="1343025"/>
              <a:ext cx="104775" cy="104775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5035586" y="1311275"/>
            <a:ext cx="654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compare.py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695824" y="2781299"/>
            <a:ext cx="5762625" cy="1295400"/>
            <a:chOff x="4695824" y="2781299"/>
            <a:chExt cx="5762625" cy="1295400"/>
          </a:xfrm>
        </p:grpSpPr>
        <p:sp>
          <p:nvSpPr>
            <p:cNvPr id="47" name="object 47"/>
            <p:cNvSpPr/>
            <p:nvPr/>
          </p:nvSpPr>
          <p:spPr>
            <a:xfrm>
              <a:off x="4733924" y="2781299"/>
              <a:ext cx="5724525" cy="1295400"/>
            </a:xfrm>
            <a:custGeom>
              <a:avLst/>
              <a:gdLst/>
              <a:ahLst/>
              <a:cxnLst/>
              <a:rect l="l" t="t" r="r" b="b"/>
              <a:pathLst>
                <a:path w="5724525" h="1295400">
                  <a:moveTo>
                    <a:pt x="0" y="1295399"/>
                  </a:moveTo>
                  <a:lnTo>
                    <a:pt x="5724524" y="1295399"/>
                  </a:lnTo>
                  <a:lnTo>
                    <a:pt x="5724524" y="0"/>
                  </a:lnTo>
                  <a:lnTo>
                    <a:pt x="0" y="0"/>
                  </a:lnTo>
                  <a:lnTo>
                    <a:pt x="0" y="1295399"/>
                  </a:lnTo>
                  <a:close/>
                </a:path>
              </a:pathLst>
            </a:custGeom>
            <a:solidFill>
              <a:srgbClr val="FACC15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695824" y="2781299"/>
              <a:ext cx="38100" cy="1295400"/>
            </a:xfrm>
            <a:custGeom>
              <a:avLst/>
              <a:gdLst/>
              <a:ahLst/>
              <a:cxnLst/>
              <a:rect l="l" t="t" r="r" b="b"/>
              <a:pathLst>
                <a:path w="38100" h="1295400">
                  <a:moveTo>
                    <a:pt x="38099" y="1295399"/>
                  </a:moveTo>
                  <a:lnTo>
                    <a:pt x="0" y="12953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2953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834631" y="1665604"/>
            <a:ext cx="2707005" cy="9398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1.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Perbandingan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Angka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skor_kamu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80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skor_kkM</a:t>
            </a:r>
            <a:r>
              <a:rPr sz="1200" spc="-3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75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f"Apakah</a:t>
            </a:r>
            <a:r>
              <a:rPr sz="1200" spc="-7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Lulus?</a:t>
            </a:r>
            <a:r>
              <a:rPr sz="1200" spc="-6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{skor_kamu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599709" y="2397125"/>
            <a:ext cx="1115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00"/>
              </a:spcBef>
              <a:buChar char="&gt;"/>
              <a:tabLst>
                <a:tab pos="180340" algn="l"/>
              </a:tabLst>
            </a:pP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skor_kkM}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33924" y="2808604"/>
            <a:ext cx="5724525" cy="11684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2.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Perbandingan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Teks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(Hati-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hati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Huruf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Besar!)</a:t>
            </a:r>
            <a:endParaRPr sz="1200">
              <a:latin typeface="Consolas"/>
              <a:cs typeface="Consolas"/>
            </a:endParaRPr>
          </a:p>
          <a:p>
            <a:pPr marL="151130" marR="3889375">
              <a:lnSpc>
                <a:spcPct val="125000"/>
              </a:lnSpc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pass_input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"Admin"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pass_benar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"admin"</a:t>
            </a:r>
            <a:endParaRPr sz="1200">
              <a:latin typeface="Consolas"/>
              <a:cs typeface="Consolas"/>
            </a:endParaRPr>
          </a:p>
          <a:p>
            <a:pPr marL="151130" marR="2381250">
              <a:lnSpc>
                <a:spcPct val="125000"/>
              </a:lnSpc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hasil_cek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pass_input</a:t>
            </a:r>
            <a:r>
              <a:rPr sz="1200" spc="-3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F77070"/>
                </a:solidFill>
                <a:latin typeface="Consolas"/>
                <a:cs typeface="Consolas"/>
              </a:rPr>
              <a:t>==</a:t>
            </a:r>
            <a:r>
              <a:rPr sz="1200" spc="-4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pass_benar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f"Password</a:t>
            </a:r>
            <a:r>
              <a:rPr sz="1200" spc="-7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Benar?</a:t>
            </a:r>
            <a:r>
              <a:rPr sz="1200" spc="-7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{hasil_cek}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834631" y="4180204"/>
            <a:ext cx="3377565" cy="7112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3.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Cek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Ketidaksamaan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(!=)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role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"Guest"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f"Bukan</a:t>
            </a:r>
            <a:r>
              <a:rPr sz="1200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Admin?</a:t>
            </a:r>
            <a:r>
              <a:rPr sz="1200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{role</a:t>
            </a:r>
            <a:r>
              <a:rPr sz="1200" spc="-4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!=</a:t>
            </a:r>
            <a:r>
              <a:rPr sz="1200" spc="-4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'Admin'}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0" y="5962649"/>
            <a:ext cx="10692765" cy="1285875"/>
            <a:chOff x="0" y="5962649"/>
            <a:chExt cx="10692765" cy="1285875"/>
          </a:xfrm>
        </p:grpSpPr>
        <p:sp>
          <p:nvSpPr>
            <p:cNvPr id="54" name="object 54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05349" y="5962650"/>
              <a:ext cx="5762625" cy="1047750"/>
            </a:xfrm>
            <a:custGeom>
              <a:avLst/>
              <a:gdLst/>
              <a:ahLst/>
              <a:cxnLst/>
              <a:rect l="l" t="t" r="r" b="b"/>
              <a:pathLst>
                <a:path w="5762625" h="1047750">
                  <a:moveTo>
                    <a:pt x="5655829" y="1047748"/>
                  </a:moveTo>
                  <a:lnTo>
                    <a:pt x="88995" y="1047748"/>
                  </a:lnTo>
                  <a:lnTo>
                    <a:pt x="82801" y="1047016"/>
                  </a:lnTo>
                  <a:lnTo>
                    <a:pt x="37131" y="1024317"/>
                  </a:lnTo>
                  <a:lnTo>
                    <a:pt x="12577" y="990710"/>
                  </a:lnTo>
                  <a:lnTo>
                    <a:pt x="609" y="948387"/>
                  </a:lnTo>
                  <a:lnTo>
                    <a:pt x="0" y="940954"/>
                  </a:lnTo>
                  <a:lnTo>
                    <a:pt x="0" y="93344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69"/>
                  </a:lnTo>
                  <a:lnTo>
                    <a:pt x="64576" y="5827"/>
                  </a:lnTo>
                  <a:lnTo>
                    <a:pt x="88995" y="0"/>
                  </a:lnTo>
                  <a:lnTo>
                    <a:pt x="5655829" y="0"/>
                  </a:lnTo>
                  <a:lnTo>
                    <a:pt x="5698998" y="11572"/>
                  </a:lnTo>
                  <a:lnTo>
                    <a:pt x="5734451" y="38783"/>
                  </a:lnTo>
                  <a:lnTo>
                    <a:pt x="5756794" y="77491"/>
                  </a:lnTo>
                  <a:lnTo>
                    <a:pt x="5762623" y="106794"/>
                  </a:lnTo>
                  <a:lnTo>
                    <a:pt x="5762623" y="940954"/>
                  </a:lnTo>
                  <a:lnTo>
                    <a:pt x="5751049" y="984123"/>
                  </a:lnTo>
                  <a:lnTo>
                    <a:pt x="5723839" y="1019578"/>
                  </a:lnTo>
                  <a:lnTo>
                    <a:pt x="5685130" y="1041920"/>
                  </a:lnTo>
                  <a:lnTo>
                    <a:pt x="5663262" y="1047016"/>
                  </a:lnTo>
                  <a:lnTo>
                    <a:pt x="5655829" y="1047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24399" y="5962649"/>
              <a:ext cx="5743575" cy="1047750"/>
            </a:xfrm>
            <a:custGeom>
              <a:avLst/>
              <a:gdLst/>
              <a:ahLst/>
              <a:cxnLst/>
              <a:rect l="l" t="t" r="r" b="b"/>
              <a:pathLst>
                <a:path w="5743575" h="1047750">
                  <a:moveTo>
                    <a:pt x="5629274" y="1047749"/>
                  </a:moveTo>
                  <a:lnTo>
                    <a:pt x="76199" y="1047749"/>
                  </a:lnTo>
                  <a:lnTo>
                    <a:pt x="68693" y="1047205"/>
                  </a:lnTo>
                  <a:lnTo>
                    <a:pt x="33857" y="1028504"/>
                  </a:lnTo>
                  <a:lnTo>
                    <a:pt x="9007" y="987384"/>
                  </a:lnTo>
                  <a:lnTo>
                    <a:pt x="362" y="944709"/>
                  </a:lnTo>
                  <a:lnTo>
                    <a:pt x="0" y="93344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5629274" y="0"/>
                  </a:lnTo>
                  <a:lnTo>
                    <a:pt x="5673014" y="8700"/>
                  </a:lnTo>
                  <a:lnTo>
                    <a:pt x="5710095" y="33477"/>
                  </a:lnTo>
                  <a:lnTo>
                    <a:pt x="5734873" y="70558"/>
                  </a:lnTo>
                  <a:lnTo>
                    <a:pt x="5743574" y="114299"/>
                  </a:lnTo>
                  <a:lnTo>
                    <a:pt x="5743574" y="933449"/>
                  </a:lnTo>
                  <a:lnTo>
                    <a:pt x="5734873" y="977189"/>
                  </a:lnTo>
                  <a:lnTo>
                    <a:pt x="5710095" y="1014271"/>
                  </a:lnTo>
                  <a:lnTo>
                    <a:pt x="5673014" y="1039048"/>
                  </a:lnTo>
                  <a:lnTo>
                    <a:pt x="5629274" y="104774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86299" y="5962649"/>
              <a:ext cx="114300" cy="1047750"/>
            </a:xfrm>
            <a:custGeom>
              <a:avLst/>
              <a:gdLst/>
              <a:ahLst/>
              <a:cxnLst/>
              <a:rect l="l" t="t" r="r" b="b"/>
              <a:pathLst>
                <a:path w="114300" h="1047750">
                  <a:moveTo>
                    <a:pt x="114300" y="1047749"/>
                  </a:moveTo>
                  <a:lnTo>
                    <a:pt x="70559" y="1039049"/>
                  </a:lnTo>
                  <a:lnTo>
                    <a:pt x="33477" y="1014272"/>
                  </a:lnTo>
                  <a:lnTo>
                    <a:pt x="8700" y="977189"/>
                  </a:lnTo>
                  <a:lnTo>
                    <a:pt x="0" y="933450"/>
                  </a:lnTo>
                  <a:lnTo>
                    <a:pt x="0" y="114300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933450"/>
                  </a:lnTo>
                  <a:lnTo>
                    <a:pt x="43900" y="977189"/>
                  </a:lnTo>
                  <a:lnTo>
                    <a:pt x="60418" y="1014272"/>
                  </a:lnTo>
                  <a:lnTo>
                    <a:pt x="92213" y="1042855"/>
                  </a:lnTo>
                  <a:lnTo>
                    <a:pt x="106793" y="1047206"/>
                  </a:lnTo>
                  <a:lnTo>
                    <a:pt x="114300" y="104774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76787" y="6343649"/>
              <a:ext cx="5438775" cy="285750"/>
            </a:xfrm>
            <a:custGeom>
              <a:avLst/>
              <a:gdLst/>
              <a:ahLst/>
              <a:cxnLst/>
              <a:rect l="l" t="t" r="r" b="b"/>
              <a:pathLst>
                <a:path w="5438775" h="285750">
                  <a:moveTo>
                    <a:pt x="5438775" y="276225"/>
                  </a:moveTo>
                  <a:lnTo>
                    <a:pt x="0" y="276225"/>
                  </a:lnTo>
                  <a:lnTo>
                    <a:pt x="0" y="285750"/>
                  </a:lnTo>
                  <a:lnTo>
                    <a:pt x="5438775" y="285750"/>
                  </a:lnTo>
                  <a:lnTo>
                    <a:pt x="5438775" y="276225"/>
                  </a:lnTo>
                  <a:close/>
                </a:path>
                <a:path w="5438775" h="285750">
                  <a:moveTo>
                    <a:pt x="543877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438775" y="9525"/>
                  </a:lnTo>
                  <a:lnTo>
                    <a:pt x="5438775" y="0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863206" y="6102349"/>
            <a:ext cx="13455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Apakah Lulus? </a:t>
            </a:r>
            <a:r>
              <a:rPr sz="1050" b="1" spc="-20" dirty="0">
                <a:solidFill>
                  <a:srgbClr val="4ADE80"/>
                </a:solidFill>
                <a:latin typeface="Consolas"/>
                <a:cs typeface="Consolas"/>
              </a:rPr>
              <a:t>True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63206" y="6378574"/>
            <a:ext cx="34613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Password</a:t>
            </a:r>
            <a:r>
              <a:rPr sz="105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Benar?</a:t>
            </a:r>
            <a:r>
              <a:rPr sz="105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b="1" dirty="0">
                <a:solidFill>
                  <a:srgbClr val="F77070"/>
                </a:solidFill>
                <a:latin typeface="Consolas"/>
                <a:cs typeface="Consolas"/>
              </a:rPr>
              <a:t>False</a:t>
            </a:r>
            <a:r>
              <a:rPr sz="1050" b="1" spc="-3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465469"/>
                </a:solidFill>
                <a:latin typeface="Consolas"/>
                <a:cs typeface="Consolas"/>
              </a:rPr>
              <a:t>//</a:t>
            </a:r>
            <a:r>
              <a:rPr sz="900" i="1" spc="-2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465469"/>
                </a:solidFill>
                <a:latin typeface="Consolas"/>
                <a:cs typeface="Consolas"/>
              </a:rPr>
              <a:t>Karena</a:t>
            </a:r>
            <a:r>
              <a:rPr sz="900" i="1" spc="-2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465469"/>
                </a:solidFill>
                <a:latin typeface="Consolas"/>
                <a:cs typeface="Consolas"/>
              </a:rPr>
              <a:t>"A"</a:t>
            </a:r>
            <a:r>
              <a:rPr sz="900" i="1" spc="-2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465469"/>
                </a:solidFill>
                <a:latin typeface="Consolas"/>
                <a:cs typeface="Consolas"/>
              </a:rPr>
              <a:t>beda</a:t>
            </a:r>
            <a:r>
              <a:rPr sz="900" i="1" spc="-2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465469"/>
                </a:solidFill>
                <a:latin typeface="Consolas"/>
                <a:cs typeface="Consolas"/>
              </a:rPr>
              <a:t>dengan</a:t>
            </a:r>
            <a:r>
              <a:rPr sz="900" i="1" spc="-2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i="1" spc="-25" dirty="0">
                <a:solidFill>
                  <a:srgbClr val="465469"/>
                </a:solidFill>
                <a:latin typeface="Consolas"/>
                <a:cs typeface="Consolas"/>
              </a:rPr>
              <a:t>"a"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863206" y="6654800"/>
            <a:ext cx="12719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Bukan Admin? </a:t>
            </a:r>
            <a:r>
              <a:rPr sz="1050" b="1" spc="-20" dirty="0">
                <a:solidFill>
                  <a:srgbClr val="4ADE80"/>
                </a:solidFill>
                <a:latin typeface="Consolas"/>
                <a:cs typeface="Consolas"/>
              </a:rPr>
              <a:t>True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488784" y="6054724"/>
            <a:ext cx="91566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r>
              <a:rPr sz="750" b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b="1" spc="-10" dirty="0">
                <a:solidFill>
                  <a:srgbClr val="64738B"/>
                </a:solidFill>
                <a:latin typeface="Consolas"/>
                <a:cs typeface="Consolas"/>
              </a:rPr>
              <a:t>SIMULATION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4" name="object 64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OPERATOR</a:t>
            </a:r>
            <a:r>
              <a:rPr spc="-195" dirty="0">
                <a:solidFill>
                  <a:srgbClr val="FFFFFF"/>
                </a:solidFill>
              </a:rPr>
              <a:t> </a:t>
            </a:r>
            <a:r>
              <a:rPr spc="-120" dirty="0"/>
              <a:t>PERBANDINGAN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Comparison • Equality • Case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Sensitivity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2099" y="7341437"/>
            <a:ext cx="12827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COMPARISON</a:t>
            </a:r>
            <a:r>
              <a:rPr sz="900" spc="-10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OPERATORS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70" name="object 7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11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9236521" y="297815"/>
            <a:ext cx="116840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04.1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COMPARISON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765" cy="7239000"/>
            <a:chOff x="0" y="0"/>
            <a:chExt cx="10692765" cy="7239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0" y="1009649"/>
                  </a:moveTo>
                  <a:lnTo>
                    <a:pt x="10692383" y="1009649"/>
                  </a:lnTo>
                  <a:lnTo>
                    <a:pt x="10692383" y="0"/>
                  </a:lnTo>
                  <a:lnTo>
                    <a:pt x="0" y="0"/>
                  </a:lnTo>
                  <a:lnTo>
                    <a:pt x="0" y="1009649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5353050" cy="6229350"/>
            </a:xfrm>
            <a:custGeom>
              <a:avLst/>
              <a:gdLst/>
              <a:ahLst/>
              <a:cxnLst/>
              <a:rect l="l" t="t" r="r" b="b"/>
              <a:pathLst>
                <a:path w="5353050" h="6229350">
                  <a:moveTo>
                    <a:pt x="535304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5353049" y="0"/>
                  </a:lnTo>
                  <a:lnTo>
                    <a:pt x="535304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4352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649" y="1238249"/>
              <a:ext cx="4867275" cy="600075"/>
            </a:xfrm>
            <a:custGeom>
              <a:avLst/>
              <a:gdLst/>
              <a:ahLst/>
              <a:cxnLst/>
              <a:rect l="l" t="t" r="r" b="b"/>
              <a:pathLst>
                <a:path w="4867275" h="600075">
                  <a:moveTo>
                    <a:pt x="4796077" y="600074"/>
                  </a:moveTo>
                  <a:lnTo>
                    <a:pt x="53397" y="600074"/>
                  </a:lnTo>
                  <a:lnTo>
                    <a:pt x="49680" y="599586"/>
                  </a:lnTo>
                  <a:lnTo>
                    <a:pt x="14085" y="574218"/>
                  </a:lnTo>
                  <a:lnTo>
                    <a:pt x="366" y="533833"/>
                  </a:lnTo>
                  <a:lnTo>
                    <a:pt x="0" y="528878"/>
                  </a:lnTo>
                  <a:lnTo>
                    <a:pt x="0" y="523874"/>
                  </a:lnTo>
                  <a:lnTo>
                    <a:pt x="0" y="71196"/>
                  </a:lnTo>
                  <a:lnTo>
                    <a:pt x="11716" y="29705"/>
                  </a:lnTo>
                  <a:lnTo>
                    <a:pt x="42320" y="2440"/>
                  </a:lnTo>
                  <a:lnTo>
                    <a:pt x="53397" y="0"/>
                  </a:lnTo>
                  <a:lnTo>
                    <a:pt x="4796077" y="0"/>
                  </a:lnTo>
                  <a:lnTo>
                    <a:pt x="4837568" y="15621"/>
                  </a:lnTo>
                  <a:lnTo>
                    <a:pt x="4863387" y="51661"/>
                  </a:lnTo>
                  <a:lnTo>
                    <a:pt x="4867274" y="71196"/>
                  </a:lnTo>
                  <a:lnTo>
                    <a:pt x="4867274" y="528878"/>
                  </a:lnTo>
                  <a:lnTo>
                    <a:pt x="4851652" y="570369"/>
                  </a:lnTo>
                  <a:lnTo>
                    <a:pt x="4815612" y="596189"/>
                  </a:lnTo>
                  <a:lnTo>
                    <a:pt x="4801032" y="599586"/>
                  </a:lnTo>
                  <a:lnTo>
                    <a:pt x="4796077" y="6000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599" y="1238527"/>
              <a:ext cx="70485" cy="600075"/>
            </a:xfrm>
            <a:custGeom>
              <a:avLst/>
              <a:gdLst/>
              <a:ahLst/>
              <a:cxnLst/>
              <a:rect l="l" t="t" r="r" b="b"/>
              <a:pathLst>
                <a:path w="70485" h="600075">
                  <a:moveTo>
                    <a:pt x="70449" y="599519"/>
                  </a:moveTo>
                  <a:lnTo>
                    <a:pt x="33857" y="586966"/>
                  </a:lnTo>
                  <a:lnTo>
                    <a:pt x="5800" y="552757"/>
                  </a:lnTo>
                  <a:lnTo>
                    <a:pt x="0" y="523597"/>
                  </a:lnTo>
                  <a:lnTo>
                    <a:pt x="0" y="75922"/>
                  </a:lnTo>
                  <a:lnTo>
                    <a:pt x="12830" y="33579"/>
                  </a:lnTo>
                  <a:lnTo>
                    <a:pt x="47039" y="5522"/>
                  </a:lnTo>
                  <a:lnTo>
                    <a:pt x="70449" y="0"/>
                  </a:lnTo>
                  <a:lnTo>
                    <a:pt x="66287" y="1655"/>
                  </a:lnTo>
                  <a:lnTo>
                    <a:pt x="56951" y="9389"/>
                  </a:lnTo>
                  <a:lnTo>
                    <a:pt x="41000" y="46761"/>
                  </a:lnTo>
                  <a:lnTo>
                    <a:pt x="38100" y="75922"/>
                  </a:lnTo>
                  <a:lnTo>
                    <a:pt x="38100" y="523597"/>
                  </a:lnTo>
                  <a:lnTo>
                    <a:pt x="44515" y="565939"/>
                  </a:lnTo>
                  <a:lnTo>
                    <a:pt x="66287" y="597863"/>
                  </a:lnTo>
                  <a:lnTo>
                    <a:pt x="70449" y="59951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8299" y="1305560"/>
            <a:ext cx="41979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900"/>
              </a:lnSpc>
              <a:spcBef>
                <a:spcPts val="100"/>
              </a:spcBef>
            </a:pP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Operator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logika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DAE9FE"/>
                </a:solidFill>
                <a:latin typeface="Segoe UI"/>
                <a:cs typeface="Segoe UI"/>
              </a:rPr>
              <a:t>menggabungkan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 dua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atau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lebih</a:t>
            </a:r>
            <a:r>
              <a:rPr sz="90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kondisi </a:t>
            </a:r>
            <a:r>
              <a:rPr sz="900" spc="-10" dirty="0">
                <a:solidFill>
                  <a:srgbClr val="DAE9FE"/>
                </a:solidFill>
                <a:latin typeface="Segoe UI"/>
                <a:cs typeface="Segoe UI"/>
              </a:rPr>
              <a:t>Boolean.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Komputer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mengambil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keputusan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berdasarkan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tabel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bawah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ini.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599" y="2066924"/>
            <a:ext cx="838200" cy="190500"/>
          </a:xfrm>
          <a:custGeom>
            <a:avLst/>
            <a:gdLst/>
            <a:ahLst/>
            <a:cxnLst/>
            <a:rect l="l" t="t" r="r" b="b"/>
            <a:pathLst>
              <a:path w="838200" h="190500">
                <a:moveTo>
                  <a:pt x="805152" y="190499"/>
                </a:moveTo>
                <a:lnTo>
                  <a:pt x="33047" y="190499"/>
                </a:lnTo>
                <a:lnTo>
                  <a:pt x="28187" y="189532"/>
                </a:lnTo>
                <a:lnTo>
                  <a:pt x="966" y="162312"/>
                </a:lnTo>
                <a:lnTo>
                  <a:pt x="0" y="157452"/>
                </a:lnTo>
                <a:lnTo>
                  <a:pt x="0" y="1523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805152" y="0"/>
                </a:lnTo>
                <a:lnTo>
                  <a:pt x="837233" y="28187"/>
                </a:lnTo>
                <a:lnTo>
                  <a:pt x="838199" y="33047"/>
                </a:lnTo>
                <a:lnTo>
                  <a:pt x="838199" y="157452"/>
                </a:lnTo>
                <a:lnTo>
                  <a:pt x="810012" y="189532"/>
                </a:lnTo>
                <a:lnTo>
                  <a:pt x="805152" y="190499"/>
                </a:lnTo>
                <a:close/>
              </a:path>
            </a:pathLst>
          </a:custGeom>
          <a:solidFill>
            <a:srgbClr val="256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2099" y="2063750"/>
            <a:ext cx="70929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AND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(Dan)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8341" y="2092325"/>
            <a:ext cx="85471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Wajib</a:t>
            </a:r>
            <a:r>
              <a:rPr sz="750" i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SEMUA</a:t>
            </a:r>
            <a:r>
              <a:rPr sz="750" i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spc="-10" dirty="0">
                <a:solidFill>
                  <a:srgbClr val="94A2B8"/>
                </a:solidFill>
                <a:latin typeface="Segoe UI"/>
                <a:cs typeface="Segoe UI"/>
              </a:rPr>
              <a:t>Benar</a:t>
            </a:r>
            <a:endParaRPr sz="750">
              <a:latin typeface="Segoe UI"/>
              <a:cs typeface="Segoe U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23837" y="2295524"/>
          <a:ext cx="4881245" cy="523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250"/>
                <a:gridCol w="1661795"/>
                <a:gridCol w="1600200"/>
              </a:tblGrid>
              <a:tr h="261620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True</a:t>
                      </a:r>
                      <a:r>
                        <a:rPr sz="900" spc="-35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+</a:t>
                      </a:r>
                      <a:r>
                        <a:rPr sz="900" spc="-25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spc="-2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True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spc="-5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=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15803C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b="1" spc="-20" dirty="0">
                          <a:solidFill>
                            <a:srgbClr val="4ADE80"/>
                          </a:solidFill>
                          <a:latin typeface="Consolas"/>
                          <a:cs typeface="Consolas"/>
                        </a:rPr>
                        <a:t>True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5803C"/>
                      </a:solidFill>
                      <a:prstDash val="solid"/>
                    </a:lnL>
                    <a:lnR w="9525">
                      <a:solidFill>
                        <a:srgbClr val="15803C"/>
                      </a:solidFill>
                      <a:prstDash val="solid"/>
                    </a:lnR>
                    <a:lnT w="9525">
                      <a:solidFill>
                        <a:srgbClr val="15803C"/>
                      </a:solidFill>
                      <a:prstDash val="solid"/>
                    </a:lnT>
                    <a:lnB w="9525">
                      <a:solidFill>
                        <a:srgbClr val="7E1C1C"/>
                      </a:solidFill>
                      <a:prstDash val="solid"/>
                    </a:lnB>
                    <a:solidFill>
                      <a:srgbClr val="13532D">
                        <a:alpha val="50199"/>
                      </a:srgbClr>
                    </a:solidFill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True</a:t>
                      </a:r>
                      <a:r>
                        <a:rPr sz="900" spc="-25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+</a:t>
                      </a:r>
                      <a:r>
                        <a:rPr sz="900" spc="-25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spc="-2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False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57150" marB="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900" spc="-5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=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571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7E1C1C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00" b="1" spc="-10" dirty="0">
                          <a:solidFill>
                            <a:srgbClr val="F77070"/>
                          </a:solidFill>
                          <a:latin typeface="Consolas"/>
                          <a:cs typeface="Consolas"/>
                        </a:rPr>
                        <a:t>False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66675" marB="0">
                    <a:lnL w="9525">
                      <a:solidFill>
                        <a:srgbClr val="7E1C1C"/>
                      </a:solidFill>
                      <a:prstDash val="solid"/>
                    </a:lnL>
                    <a:lnR w="9525">
                      <a:solidFill>
                        <a:srgbClr val="7E1C1C"/>
                      </a:solidFill>
                      <a:prstDash val="solid"/>
                    </a:lnR>
                    <a:lnT w="9525">
                      <a:solidFill>
                        <a:srgbClr val="7E1C1C"/>
                      </a:solidFill>
                      <a:prstDash val="solid"/>
                    </a:lnT>
                    <a:lnB w="9525">
                      <a:solidFill>
                        <a:srgbClr val="7E1C1C"/>
                      </a:solidFill>
                      <a:prstDash val="solid"/>
                    </a:lnB>
                    <a:solidFill>
                      <a:srgbClr val="7E1C1C">
                        <a:alpha val="501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228599" y="3057524"/>
            <a:ext cx="771525" cy="190500"/>
          </a:xfrm>
          <a:custGeom>
            <a:avLst/>
            <a:gdLst/>
            <a:ahLst/>
            <a:cxnLst/>
            <a:rect l="l" t="t" r="r" b="b"/>
            <a:pathLst>
              <a:path w="771525" h="190500">
                <a:moveTo>
                  <a:pt x="738477" y="190499"/>
                </a:moveTo>
                <a:lnTo>
                  <a:pt x="33047" y="190499"/>
                </a:lnTo>
                <a:lnTo>
                  <a:pt x="28187" y="189532"/>
                </a:lnTo>
                <a:lnTo>
                  <a:pt x="966" y="162311"/>
                </a:lnTo>
                <a:lnTo>
                  <a:pt x="0" y="157452"/>
                </a:lnTo>
                <a:lnTo>
                  <a:pt x="0" y="1523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738477" y="0"/>
                </a:lnTo>
                <a:lnTo>
                  <a:pt x="770558" y="28187"/>
                </a:lnTo>
                <a:lnTo>
                  <a:pt x="771524" y="33047"/>
                </a:lnTo>
                <a:lnTo>
                  <a:pt x="771524" y="157452"/>
                </a:lnTo>
                <a:lnTo>
                  <a:pt x="743337" y="189532"/>
                </a:lnTo>
                <a:lnTo>
                  <a:pt x="738477" y="190499"/>
                </a:lnTo>
                <a:close/>
              </a:path>
            </a:pathLst>
          </a:custGeom>
          <a:solidFill>
            <a:srgbClr val="E95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92099" y="3054350"/>
            <a:ext cx="64452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OR</a:t>
            </a:r>
            <a:r>
              <a:rPr sz="10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(Atau)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47343" y="3082925"/>
            <a:ext cx="975994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Salah</a:t>
            </a:r>
            <a:r>
              <a:rPr sz="750" i="1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Satu</a:t>
            </a:r>
            <a:r>
              <a:rPr sz="750" i="1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Benar</a:t>
            </a:r>
            <a:r>
              <a:rPr sz="750" i="1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=</a:t>
            </a:r>
            <a:r>
              <a:rPr sz="750" i="1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spc="-25" dirty="0">
                <a:solidFill>
                  <a:srgbClr val="94A2B8"/>
                </a:solidFill>
                <a:latin typeface="Segoe UI"/>
                <a:cs typeface="Segoe UI"/>
              </a:rPr>
              <a:t>OK</a:t>
            </a:r>
            <a:endParaRPr sz="750">
              <a:latin typeface="Segoe UI"/>
              <a:cs typeface="Segoe U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23837" y="3286124"/>
          <a:ext cx="4881245" cy="523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250"/>
                <a:gridCol w="1661795"/>
                <a:gridCol w="1600200"/>
              </a:tblGrid>
              <a:tr h="261620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True</a:t>
                      </a:r>
                      <a:r>
                        <a:rPr sz="900" spc="-25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+</a:t>
                      </a:r>
                      <a:r>
                        <a:rPr sz="900" spc="-25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spc="-2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False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spc="-5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=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15803C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b="1" spc="-20" dirty="0">
                          <a:solidFill>
                            <a:srgbClr val="4ADE80"/>
                          </a:solidFill>
                          <a:latin typeface="Consolas"/>
                          <a:cs typeface="Consolas"/>
                        </a:rPr>
                        <a:t>True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42545" marB="0">
                    <a:lnL w="9525">
                      <a:solidFill>
                        <a:srgbClr val="15803C"/>
                      </a:solidFill>
                      <a:prstDash val="solid"/>
                    </a:lnL>
                    <a:lnR w="9525">
                      <a:solidFill>
                        <a:srgbClr val="15803C"/>
                      </a:solidFill>
                      <a:prstDash val="solid"/>
                    </a:lnR>
                    <a:lnT w="9525">
                      <a:solidFill>
                        <a:srgbClr val="15803C"/>
                      </a:solidFill>
                      <a:prstDash val="solid"/>
                    </a:lnT>
                    <a:lnB w="9525">
                      <a:solidFill>
                        <a:srgbClr val="7E1C1C"/>
                      </a:solidFill>
                      <a:prstDash val="solid"/>
                    </a:lnB>
                    <a:solidFill>
                      <a:srgbClr val="13532D">
                        <a:alpha val="50199"/>
                      </a:srgbClr>
                    </a:solidFill>
                  </a:tcPr>
                </a:tc>
              </a:tr>
              <a:tr h="261620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False</a:t>
                      </a:r>
                      <a:r>
                        <a:rPr sz="900" spc="-4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+</a:t>
                      </a:r>
                      <a:r>
                        <a:rPr sz="900" spc="-3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900" spc="-10" dirty="0">
                          <a:solidFill>
                            <a:srgbClr val="94A2B8"/>
                          </a:solidFill>
                          <a:latin typeface="Consolas"/>
                          <a:cs typeface="Consolas"/>
                        </a:rPr>
                        <a:t>False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57150" marB="0"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900" spc="-50" dirty="0">
                          <a:solidFill>
                            <a:srgbClr val="FFFFFF"/>
                          </a:solidFill>
                          <a:latin typeface="Consolas"/>
                          <a:cs typeface="Consolas"/>
                        </a:rPr>
                        <a:t>=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571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7E1C1C"/>
                      </a:solidFill>
                      <a:prstDash val="solid"/>
                    </a:lnR>
                    <a:solidFill>
                      <a:srgbClr val="1D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00" b="1" spc="-10" dirty="0">
                          <a:solidFill>
                            <a:srgbClr val="F77070"/>
                          </a:solidFill>
                          <a:latin typeface="Consolas"/>
                          <a:cs typeface="Consolas"/>
                        </a:rPr>
                        <a:t>False</a:t>
                      </a:r>
                      <a:endParaRPr sz="900">
                        <a:latin typeface="Consolas"/>
                        <a:cs typeface="Consolas"/>
                      </a:endParaRPr>
                    </a:p>
                  </a:txBody>
                  <a:tcPr marL="0" marR="0" marT="66675" marB="0">
                    <a:lnL w="9525">
                      <a:solidFill>
                        <a:srgbClr val="7E1C1C"/>
                      </a:solidFill>
                      <a:prstDash val="solid"/>
                    </a:lnL>
                    <a:lnR w="9525">
                      <a:solidFill>
                        <a:srgbClr val="7E1C1C"/>
                      </a:solidFill>
                      <a:prstDash val="solid"/>
                    </a:lnR>
                    <a:lnT w="9525">
                      <a:solidFill>
                        <a:srgbClr val="7E1C1C"/>
                      </a:solidFill>
                      <a:prstDash val="solid"/>
                    </a:lnT>
                    <a:lnB w="9525">
                      <a:solidFill>
                        <a:srgbClr val="7E1C1C"/>
                      </a:solidFill>
                      <a:prstDash val="solid"/>
                    </a:lnB>
                    <a:solidFill>
                      <a:srgbClr val="7E1C1C">
                        <a:alpha val="501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228599" y="4048124"/>
            <a:ext cx="1181100" cy="190500"/>
          </a:xfrm>
          <a:custGeom>
            <a:avLst/>
            <a:gdLst/>
            <a:ahLst/>
            <a:cxnLst/>
            <a:rect l="l" t="t" r="r" b="b"/>
            <a:pathLst>
              <a:path w="1181100" h="190500">
                <a:moveTo>
                  <a:pt x="1148052" y="190499"/>
                </a:moveTo>
                <a:lnTo>
                  <a:pt x="33047" y="190499"/>
                </a:lnTo>
                <a:lnTo>
                  <a:pt x="28187" y="189532"/>
                </a:lnTo>
                <a:lnTo>
                  <a:pt x="966" y="162311"/>
                </a:lnTo>
                <a:lnTo>
                  <a:pt x="0" y="157452"/>
                </a:lnTo>
                <a:lnTo>
                  <a:pt x="0" y="1523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148052" y="0"/>
                </a:lnTo>
                <a:lnTo>
                  <a:pt x="1180132" y="28187"/>
                </a:lnTo>
                <a:lnTo>
                  <a:pt x="1181099" y="33047"/>
                </a:lnTo>
                <a:lnTo>
                  <a:pt x="1181099" y="157452"/>
                </a:lnTo>
                <a:lnTo>
                  <a:pt x="1152912" y="189532"/>
                </a:lnTo>
                <a:lnTo>
                  <a:pt x="1148052" y="190499"/>
                </a:lnTo>
                <a:close/>
              </a:path>
            </a:pathLst>
          </a:custGeom>
          <a:solidFill>
            <a:srgbClr val="933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92099" y="4044950"/>
            <a:ext cx="10534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Segoe UI"/>
                <a:cs typeface="Segoe UI"/>
              </a:rPr>
              <a:t>NOT</a:t>
            </a:r>
            <a:r>
              <a:rPr sz="105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Segoe UI"/>
                <a:cs typeface="Segoe UI"/>
              </a:rPr>
              <a:t>(Kebalikan)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68812" y="4073525"/>
            <a:ext cx="6540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i="1" dirty="0">
                <a:solidFill>
                  <a:srgbClr val="94A2B8"/>
                </a:solidFill>
                <a:latin typeface="Segoe UI"/>
                <a:cs typeface="Segoe UI"/>
              </a:rPr>
              <a:t>Membalik</a:t>
            </a:r>
            <a:r>
              <a:rPr sz="750" i="1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i="1" spc="-10" dirty="0">
                <a:solidFill>
                  <a:srgbClr val="94A2B8"/>
                </a:solidFill>
                <a:latin typeface="Segoe UI"/>
                <a:cs typeface="Segoe UI"/>
              </a:rPr>
              <a:t>Nilai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8599" y="4276724"/>
            <a:ext cx="1600200" cy="247650"/>
          </a:xfrm>
          <a:prstGeom prst="rect">
            <a:avLst/>
          </a:prstGeom>
          <a:solidFill>
            <a:srgbClr val="1D293B"/>
          </a:solidFill>
        </p:spPr>
        <p:txBody>
          <a:bodyPr vert="horz" wrap="square" lIns="0" tIns="381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not</a:t>
            </a:r>
            <a:r>
              <a:rPr sz="900" spc="-3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spc="-20" dirty="0">
                <a:solidFill>
                  <a:srgbClr val="94A2B8"/>
                </a:solidFill>
                <a:latin typeface="Consolas"/>
                <a:cs typeface="Consolas"/>
              </a:rPr>
              <a:t>True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66899" y="4276724"/>
            <a:ext cx="1600200" cy="247650"/>
          </a:xfrm>
          <a:custGeom>
            <a:avLst/>
            <a:gdLst/>
            <a:ahLst/>
            <a:cxnLst/>
            <a:rect l="l" t="t" r="r" b="b"/>
            <a:pathLst>
              <a:path w="1600200" h="247650">
                <a:moveTo>
                  <a:pt x="1600199" y="247649"/>
                </a:moveTo>
                <a:lnTo>
                  <a:pt x="0" y="247649"/>
                </a:lnTo>
                <a:lnTo>
                  <a:pt x="0" y="0"/>
                </a:lnTo>
                <a:lnTo>
                  <a:pt x="1600199" y="0"/>
                </a:lnTo>
                <a:lnTo>
                  <a:pt x="1600199" y="247649"/>
                </a:lnTo>
                <a:close/>
              </a:path>
            </a:pathLst>
          </a:custGeom>
          <a:solidFill>
            <a:srgbClr val="1D29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637829" y="4302125"/>
            <a:ext cx="755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Consolas"/>
                <a:cs typeface="Consolas"/>
              </a:rPr>
              <a:t>=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505199" y="4276724"/>
            <a:ext cx="1609725" cy="247650"/>
            <a:chOff x="3505199" y="4276724"/>
            <a:chExt cx="1609725" cy="247650"/>
          </a:xfrm>
        </p:grpSpPr>
        <p:sp>
          <p:nvSpPr>
            <p:cNvPr id="25" name="object 25"/>
            <p:cNvSpPr/>
            <p:nvPr/>
          </p:nvSpPr>
          <p:spPr>
            <a:xfrm>
              <a:off x="3505199" y="4276724"/>
              <a:ext cx="1609725" cy="247650"/>
            </a:xfrm>
            <a:custGeom>
              <a:avLst/>
              <a:gdLst/>
              <a:ahLst/>
              <a:cxnLst/>
              <a:rect l="l" t="t" r="r" b="b"/>
              <a:pathLst>
                <a:path w="1609725" h="247650">
                  <a:moveTo>
                    <a:pt x="1609724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1609724" y="0"/>
                  </a:lnTo>
                  <a:lnTo>
                    <a:pt x="1609724" y="247649"/>
                  </a:lnTo>
                  <a:close/>
                </a:path>
              </a:pathLst>
            </a:custGeom>
            <a:solidFill>
              <a:srgbClr val="7E1C1C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09962" y="4281487"/>
              <a:ext cx="1600200" cy="238125"/>
            </a:xfrm>
            <a:custGeom>
              <a:avLst/>
              <a:gdLst/>
              <a:ahLst/>
              <a:cxnLst/>
              <a:rect l="l" t="t" r="r" b="b"/>
              <a:pathLst>
                <a:path w="1600200" h="238125">
                  <a:moveTo>
                    <a:pt x="0" y="0"/>
                  </a:moveTo>
                  <a:lnTo>
                    <a:pt x="1600199" y="0"/>
                  </a:lnTo>
                  <a:lnTo>
                    <a:pt x="1600199" y="238124"/>
                  </a:lnTo>
                  <a:lnTo>
                    <a:pt x="0" y="2381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7E1C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514724" y="4311650"/>
            <a:ext cx="1590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77070"/>
                </a:solidFill>
                <a:latin typeface="Consolas"/>
                <a:cs typeface="Consolas"/>
              </a:rPr>
              <a:t>False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26151" y="920496"/>
            <a:ext cx="5666740" cy="5742940"/>
          </a:xfrm>
          <a:custGeom>
            <a:avLst/>
            <a:gdLst/>
            <a:ahLst/>
            <a:cxnLst/>
            <a:rect l="l" t="t" r="r" b="b"/>
            <a:pathLst>
              <a:path w="5666740" h="5742940">
                <a:moveTo>
                  <a:pt x="5666230" y="5742431"/>
                </a:moveTo>
                <a:lnTo>
                  <a:pt x="0" y="5742431"/>
                </a:lnTo>
                <a:lnTo>
                  <a:pt x="0" y="0"/>
                </a:lnTo>
                <a:lnTo>
                  <a:pt x="5666231" y="0"/>
                </a:lnTo>
                <a:lnTo>
                  <a:pt x="5666231" y="327278"/>
                </a:lnTo>
                <a:lnTo>
                  <a:pt x="669797" y="327278"/>
                </a:lnTo>
                <a:lnTo>
                  <a:pt x="659476" y="327777"/>
                </a:lnTo>
                <a:lnTo>
                  <a:pt x="620357" y="339664"/>
                </a:lnTo>
                <a:lnTo>
                  <a:pt x="588764" y="365617"/>
                </a:lnTo>
                <a:lnTo>
                  <a:pt x="569508" y="401684"/>
                </a:lnTo>
                <a:lnTo>
                  <a:pt x="565022" y="432053"/>
                </a:lnTo>
                <a:lnTo>
                  <a:pt x="565022" y="4832603"/>
                </a:lnTo>
                <a:lnTo>
                  <a:pt x="572998" y="4872698"/>
                </a:lnTo>
                <a:lnTo>
                  <a:pt x="595710" y="4906690"/>
                </a:lnTo>
                <a:lnTo>
                  <a:pt x="629701" y="4929402"/>
                </a:lnTo>
                <a:lnTo>
                  <a:pt x="669797" y="4937378"/>
                </a:lnTo>
                <a:lnTo>
                  <a:pt x="5666230" y="4937378"/>
                </a:lnTo>
                <a:lnTo>
                  <a:pt x="5666230" y="5742431"/>
                </a:lnTo>
                <a:close/>
              </a:path>
              <a:path w="5666740" h="5742940">
                <a:moveTo>
                  <a:pt x="5666230" y="4937378"/>
                </a:moveTo>
                <a:lnTo>
                  <a:pt x="5327522" y="4937378"/>
                </a:lnTo>
                <a:lnTo>
                  <a:pt x="5337843" y="4936880"/>
                </a:lnTo>
                <a:lnTo>
                  <a:pt x="5347966" y="4935384"/>
                </a:lnTo>
                <a:lnTo>
                  <a:pt x="5385742" y="4919736"/>
                </a:lnTo>
                <a:lnTo>
                  <a:pt x="5414654" y="4890823"/>
                </a:lnTo>
                <a:lnTo>
                  <a:pt x="5430303" y="4853047"/>
                </a:lnTo>
                <a:lnTo>
                  <a:pt x="5432297" y="4832603"/>
                </a:lnTo>
                <a:lnTo>
                  <a:pt x="5432297" y="432053"/>
                </a:lnTo>
                <a:lnTo>
                  <a:pt x="5424321" y="391958"/>
                </a:lnTo>
                <a:lnTo>
                  <a:pt x="5401608" y="357966"/>
                </a:lnTo>
                <a:lnTo>
                  <a:pt x="5367616" y="335254"/>
                </a:lnTo>
                <a:lnTo>
                  <a:pt x="5327522" y="327278"/>
                </a:lnTo>
                <a:lnTo>
                  <a:pt x="5666231" y="327278"/>
                </a:lnTo>
                <a:lnTo>
                  <a:pt x="5666230" y="4937378"/>
                </a:lnTo>
                <a:close/>
              </a:path>
            </a:pathLst>
          </a:custGeom>
          <a:solidFill>
            <a:srgbClr val="000000">
              <a:alpha val="250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5581648" y="1238249"/>
            <a:ext cx="4886325" cy="4629150"/>
            <a:chOff x="5581648" y="1238249"/>
            <a:chExt cx="4886325" cy="4629150"/>
          </a:xfrm>
        </p:grpSpPr>
        <p:sp>
          <p:nvSpPr>
            <p:cNvPr id="30" name="object 30"/>
            <p:cNvSpPr/>
            <p:nvPr/>
          </p:nvSpPr>
          <p:spPr>
            <a:xfrm>
              <a:off x="5586411" y="1243012"/>
              <a:ext cx="4876800" cy="4619625"/>
            </a:xfrm>
            <a:custGeom>
              <a:avLst/>
              <a:gdLst/>
              <a:ahLst/>
              <a:cxnLst/>
              <a:rect l="l" t="t" r="r" b="b"/>
              <a:pathLst>
                <a:path w="4876800" h="4619625">
                  <a:moveTo>
                    <a:pt x="4774455" y="4619624"/>
                  </a:moveTo>
                  <a:lnTo>
                    <a:pt x="102346" y="4619624"/>
                  </a:lnTo>
                  <a:lnTo>
                    <a:pt x="95222" y="4618922"/>
                  </a:lnTo>
                  <a:lnTo>
                    <a:pt x="54661" y="4605159"/>
                  </a:lnTo>
                  <a:lnTo>
                    <a:pt x="22456" y="4576922"/>
                  </a:lnTo>
                  <a:lnTo>
                    <a:pt x="3507" y="4538510"/>
                  </a:lnTo>
                  <a:lnTo>
                    <a:pt x="0" y="4517279"/>
                  </a:lnTo>
                  <a:lnTo>
                    <a:pt x="0" y="4510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4" y="5585"/>
                  </a:lnTo>
                  <a:lnTo>
                    <a:pt x="102346" y="0"/>
                  </a:lnTo>
                  <a:lnTo>
                    <a:pt x="4774455" y="0"/>
                  </a:lnTo>
                  <a:lnTo>
                    <a:pt x="4815824" y="11090"/>
                  </a:lnTo>
                  <a:lnTo>
                    <a:pt x="4849803" y="37168"/>
                  </a:lnTo>
                  <a:lnTo>
                    <a:pt x="4871213" y="74264"/>
                  </a:lnTo>
                  <a:lnTo>
                    <a:pt x="4876800" y="102345"/>
                  </a:lnTo>
                  <a:lnTo>
                    <a:pt x="4876800" y="4517279"/>
                  </a:lnTo>
                  <a:lnTo>
                    <a:pt x="4865708" y="4558649"/>
                  </a:lnTo>
                  <a:lnTo>
                    <a:pt x="4839630" y="4592627"/>
                  </a:lnTo>
                  <a:lnTo>
                    <a:pt x="4802535" y="4614038"/>
                  </a:lnTo>
                  <a:lnTo>
                    <a:pt x="4781578" y="4618922"/>
                  </a:lnTo>
                  <a:lnTo>
                    <a:pt x="4774455" y="4619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86411" y="1243012"/>
              <a:ext cx="4876800" cy="4619625"/>
            </a:xfrm>
            <a:custGeom>
              <a:avLst/>
              <a:gdLst/>
              <a:ahLst/>
              <a:cxnLst/>
              <a:rect l="l" t="t" r="r" b="b"/>
              <a:pathLst>
                <a:path w="4876800" h="4619625">
                  <a:moveTo>
                    <a:pt x="0" y="4510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5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0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95222" y="701"/>
                  </a:lnTo>
                  <a:lnTo>
                    <a:pt x="102346" y="0"/>
                  </a:lnTo>
                  <a:lnTo>
                    <a:pt x="109538" y="0"/>
                  </a:lnTo>
                  <a:lnTo>
                    <a:pt x="4767262" y="0"/>
                  </a:lnTo>
                  <a:lnTo>
                    <a:pt x="4774455" y="0"/>
                  </a:lnTo>
                  <a:lnTo>
                    <a:pt x="4781578" y="701"/>
                  </a:lnTo>
                  <a:lnTo>
                    <a:pt x="4822137" y="14464"/>
                  </a:lnTo>
                  <a:lnTo>
                    <a:pt x="4828117" y="18460"/>
                  </a:lnTo>
                  <a:lnTo>
                    <a:pt x="4834096" y="22456"/>
                  </a:lnTo>
                  <a:lnTo>
                    <a:pt x="4858338" y="48681"/>
                  </a:lnTo>
                  <a:lnTo>
                    <a:pt x="4862334" y="54661"/>
                  </a:lnTo>
                  <a:lnTo>
                    <a:pt x="4876099" y="95221"/>
                  </a:lnTo>
                  <a:lnTo>
                    <a:pt x="4876800" y="102345"/>
                  </a:lnTo>
                  <a:lnTo>
                    <a:pt x="4876800" y="109537"/>
                  </a:lnTo>
                  <a:lnTo>
                    <a:pt x="4876800" y="4510087"/>
                  </a:lnTo>
                  <a:lnTo>
                    <a:pt x="4876800" y="4517279"/>
                  </a:lnTo>
                  <a:lnTo>
                    <a:pt x="4876099" y="4524402"/>
                  </a:lnTo>
                  <a:lnTo>
                    <a:pt x="4862334" y="4564961"/>
                  </a:lnTo>
                  <a:lnTo>
                    <a:pt x="4858338" y="4570942"/>
                  </a:lnTo>
                  <a:lnTo>
                    <a:pt x="4854343" y="4576922"/>
                  </a:lnTo>
                  <a:lnTo>
                    <a:pt x="4828115" y="4601163"/>
                  </a:lnTo>
                  <a:lnTo>
                    <a:pt x="4822136" y="4605159"/>
                  </a:lnTo>
                  <a:lnTo>
                    <a:pt x="4788632" y="4617519"/>
                  </a:lnTo>
                  <a:lnTo>
                    <a:pt x="4781578" y="4618922"/>
                  </a:lnTo>
                  <a:lnTo>
                    <a:pt x="4774455" y="4619624"/>
                  </a:lnTo>
                  <a:lnTo>
                    <a:pt x="4767262" y="4619624"/>
                  </a:lnTo>
                  <a:lnTo>
                    <a:pt x="109538" y="4619624"/>
                  </a:lnTo>
                  <a:lnTo>
                    <a:pt x="102346" y="4619624"/>
                  </a:lnTo>
                  <a:lnTo>
                    <a:pt x="95222" y="4618922"/>
                  </a:lnTo>
                  <a:lnTo>
                    <a:pt x="54661" y="4605159"/>
                  </a:lnTo>
                  <a:lnTo>
                    <a:pt x="32082" y="4587541"/>
                  </a:lnTo>
                  <a:lnTo>
                    <a:pt x="26997" y="4582455"/>
                  </a:lnTo>
                  <a:lnTo>
                    <a:pt x="22456" y="4576922"/>
                  </a:lnTo>
                  <a:lnTo>
                    <a:pt x="18460" y="4570942"/>
                  </a:lnTo>
                  <a:lnTo>
                    <a:pt x="14464" y="4564961"/>
                  </a:lnTo>
                  <a:lnTo>
                    <a:pt x="2105" y="4531456"/>
                  </a:lnTo>
                  <a:lnTo>
                    <a:pt x="701" y="4524402"/>
                  </a:lnTo>
                  <a:lnTo>
                    <a:pt x="0" y="4517279"/>
                  </a:lnTo>
                  <a:lnTo>
                    <a:pt x="0" y="4510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91174" y="1247774"/>
              <a:ext cx="4867275" cy="314325"/>
            </a:xfrm>
            <a:custGeom>
              <a:avLst/>
              <a:gdLst/>
              <a:ahLst/>
              <a:cxnLst/>
              <a:rect l="l" t="t" r="r" b="b"/>
              <a:pathLst>
                <a:path w="4867275" h="314325">
                  <a:moveTo>
                    <a:pt x="486727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5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4762500" y="0"/>
                  </a:lnTo>
                  <a:lnTo>
                    <a:pt x="4802594" y="7975"/>
                  </a:lnTo>
                  <a:lnTo>
                    <a:pt x="4836585" y="30687"/>
                  </a:lnTo>
                  <a:lnTo>
                    <a:pt x="4859297" y="64679"/>
                  </a:lnTo>
                  <a:lnTo>
                    <a:pt x="4867274" y="104775"/>
                  </a:lnTo>
                  <a:lnTo>
                    <a:pt x="486727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591174" y="1552574"/>
              <a:ext cx="4867275" cy="9525"/>
            </a:xfrm>
            <a:custGeom>
              <a:avLst/>
              <a:gdLst/>
              <a:ahLst/>
              <a:cxnLst/>
              <a:rect l="l" t="t" r="r" b="b"/>
              <a:pathLst>
                <a:path w="4867275" h="9525">
                  <a:moveTo>
                    <a:pt x="486727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4867274" y="0"/>
                  </a:lnTo>
                  <a:lnTo>
                    <a:pt x="486727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8812" y="1336674"/>
              <a:ext cx="146050" cy="117475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945187" y="1311275"/>
            <a:ext cx="84264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cek_syarat.py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667374" y="2628899"/>
            <a:ext cx="4714875" cy="1866900"/>
            <a:chOff x="5667374" y="2628899"/>
            <a:chExt cx="4714875" cy="1866900"/>
          </a:xfrm>
        </p:grpSpPr>
        <p:sp>
          <p:nvSpPr>
            <p:cNvPr id="37" name="object 37"/>
            <p:cNvSpPr/>
            <p:nvPr/>
          </p:nvSpPr>
          <p:spPr>
            <a:xfrm>
              <a:off x="5667374" y="2628899"/>
              <a:ext cx="4714875" cy="457200"/>
            </a:xfrm>
            <a:custGeom>
              <a:avLst/>
              <a:gdLst/>
              <a:ahLst/>
              <a:cxnLst/>
              <a:rect l="l" t="t" r="r" b="b"/>
              <a:pathLst>
                <a:path w="4714875" h="457200">
                  <a:moveTo>
                    <a:pt x="4714874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4714874" y="0"/>
                  </a:lnTo>
                  <a:lnTo>
                    <a:pt x="4714874" y="457199"/>
                  </a:lnTo>
                  <a:close/>
                </a:path>
              </a:pathLst>
            </a:custGeom>
            <a:solidFill>
              <a:srgbClr val="1D3A8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667374" y="2628899"/>
              <a:ext cx="19050" cy="457200"/>
            </a:xfrm>
            <a:custGeom>
              <a:avLst/>
              <a:gdLst/>
              <a:ahLst/>
              <a:cxnLst/>
              <a:rect l="l" t="t" r="r" b="b"/>
              <a:pathLst>
                <a:path w="19050" h="457200">
                  <a:moveTo>
                    <a:pt x="19049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45719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667374" y="3238499"/>
              <a:ext cx="4714875" cy="647700"/>
            </a:xfrm>
            <a:custGeom>
              <a:avLst/>
              <a:gdLst/>
              <a:ahLst/>
              <a:cxnLst/>
              <a:rect l="l" t="t" r="r" b="b"/>
              <a:pathLst>
                <a:path w="4714875" h="647700">
                  <a:moveTo>
                    <a:pt x="4714874" y="647699"/>
                  </a:moveTo>
                  <a:lnTo>
                    <a:pt x="0" y="647699"/>
                  </a:lnTo>
                  <a:lnTo>
                    <a:pt x="0" y="0"/>
                  </a:lnTo>
                  <a:lnTo>
                    <a:pt x="4714874" y="0"/>
                  </a:lnTo>
                  <a:lnTo>
                    <a:pt x="4714874" y="647699"/>
                  </a:lnTo>
                  <a:close/>
                </a:path>
              </a:pathLst>
            </a:custGeom>
            <a:solidFill>
              <a:srgbClr val="7C2D1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667374" y="3238499"/>
              <a:ext cx="19050" cy="647700"/>
            </a:xfrm>
            <a:custGeom>
              <a:avLst/>
              <a:gdLst/>
              <a:ahLst/>
              <a:cxnLst/>
              <a:rect l="l" t="t" r="r" b="b"/>
              <a:pathLst>
                <a:path w="19050" h="647700">
                  <a:moveTo>
                    <a:pt x="19049" y="647699"/>
                  </a:moveTo>
                  <a:lnTo>
                    <a:pt x="0" y="6476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647699"/>
                  </a:lnTo>
                  <a:close/>
                </a:path>
              </a:pathLst>
            </a:custGeom>
            <a:solidFill>
              <a:srgbClr val="F973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67374" y="4038599"/>
              <a:ext cx="4714875" cy="457200"/>
            </a:xfrm>
            <a:custGeom>
              <a:avLst/>
              <a:gdLst/>
              <a:ahLst/>
              <a:cxnLst/>
              <a:rect l="l" t="t" r="r" b="b"/>
              <a:pathLst>
                <a:path w="4714875" h="457200">
                  <a:moveTo>
                    <a:pt x="4714874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4714874" y="0"/>
                  </a:lnTo>
                  <a:lnTo>
                    <a:pt x="4714874" y="457199"/>
                  </a:lnTo>
                  <a:close/>
                </a:path>
              </a:pathLst>
            </a:custGeom>
            <a:solidFill>
              <a:srgbClr val="581B86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667374" y="4038599"/>
              <a:ext cx="19050" cy="457200"/>
            </a:xfrm>
            <a:custGeom>
              <a:avLst/>
              <a:gdLst/>
              <a:ahLst/>
              <a:cxnLst/>
              <a:rect l="l" t="t" r="r" b="b"/>
              <a:pathLst>
                <a:path w="19050" h="457200">
                  <a:moveTo>
                    <a:pt x="19049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45719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726112" y="1671320"/>
            <a:ext cx="2445385" cy="787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Syarat: Umur &gt; 17 DAN Punya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KTP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umur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spc="-25" dirty="0">
                <a:solidFill>
                  <a:srgbClr val="FA913C"/>
                </a:solidFill>
                <a:latin typeface="Consolas"/>
                <a:cs typeface="Consolas"/>
              </a:rPr>
              <a:t>20</a:t>
            </a:r>
            <a:endParaRPr sz="1050">
              <a:latin typeface="Consolas"/>
              <a:cs typeface="Consolas"/>
            </a:endParaRPr>
          </a:p>
          <a:p>
            <a:pPr marL="12700" marR="1250950">
              <a:lnSpc>
                <a:spcPct val="119000"/>
              </a:lnSpc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punya_ktp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spc="-20" dirty="0">
                <a:solidFill>
                  <a:srgbClr val="D8B4FE"/>
                </a:solidFill>
                <a:latin typeface="Consolas"/>
                <a:cs typeface="Consolas"/>
              </a:rPr>
              <a:t>True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sehat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spc="-10" dirty="0">
                <a:solidFill>
                  <a:srgbClr val="D8B4FE"/>
                </a:solidFill>
                <a:latin typeface="Consolas"/>
                <a:cs typeface="Consolas"/>
              </a:rPr>
              <a:t>False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686424" y="2623820"/>
            <a:ext cx="469582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 marR="1830070">
              <a:lnSpc>
                <a:spcPct val="119000"/>
              </a:lnSpc>
              <a:spcBef>
                <a:spcPts val="10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boleh_sim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(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umur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&gt;=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17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050" b="1" dirty="0">
                <a:solidFill>
                  <a:srgbClr val="60A5FA"/>
                </a:solidFill>
                <a:latin typeface="Consolas"/>
                <a:cs typeface="Consolas"/>
              </a:rPr>
              <a:t>and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punya_ktp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f"Boleh Bikin SIM?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{boleh_sim}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86424" y="3233420"/>
            <a:ext cx="4695825" cy="5969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34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Syarat Masuk: KTP ATAU SIM (Salah satu </a:t>
            </a:r>
            <a:r>
              <a:rPr sz="1050" i="1" spc="-20" dirty="0">
                <a:solidFill>
                  <a:srgbClr val="64738B"/>
                </a:solidFill>
                <a:latin typeface="Consolas"/>
                <a:cs typeface="Consolas"/>
              </a:rPr>
              <a:t>ada)</a:t>
            </a:r>
            <a:endParaRPr sz="1050">
              <a:latin typeface="Consolas"/>
              <a:cs typeface="Consolas"/>
            </a:endParaRPr>
          </a:p>
          <a:p>
            <a:pPr marL="71120" marR="2049780">
              <a:lnSpc>
                <a:spcPct val="119000"/>
              </a:lnSpc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bawa_kartu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punya_ktp </a:t>
            </a:r>
            <a:r>
              <a:rPr sz="1050" b="1" dirty="0">
                <a:solidFill>
                  <a:srgbClr val="FA913C"/>
                </a:solidFill>
                <a:latin typeface="Consolas"/>
                <a:cs typeface="Consolas"/>
              </a:rPr>
              <a:t>or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boleh_sim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f"Boleh Masuk?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{bawa_kartu}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86424" y="4033520"/>
            <a:ext cx="4695825" cy="406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34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Cek Kesehatan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(NOT)</a:t>
            </a:r>
            <a:endParaRPr sz="1050">
              <a:latin typeface="Consolas"/>
              <a:cs typeface="Consolas"/>
            </a:endParaRPr>
          </a:p>
          <a:p>
            <a:pPr marL="71120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f"Apakah Sakit?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{not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sehat}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581649" y="6019799"/>
            <a:ext cx="4886325" cy="990600"/>
            <a:chOff x="5581649" y="6019799"/>
            <a:chExt cx="4886325" cy="990600"/>
          </a:xfrm>
        </p:grpSpPr>
        <p:sp>
          <p:nvSpPr>
            <p:cNvPr id="48" name="object 48"/>
            <p:cNvSpPr/>
            <p:nvPr/>
          </p:nvSpPr>
          <p:spPr>
            <a:xfrm>
              <a:off x="5600699" y="6019799"/>
              <a:ext cx="4867275" cy="990600"/>
            </a:xfrm>
            <a:custGeom>
              <a:avLst/>
              <a:gdLst/>
              <a:ahLst/>
              <a:cxnLst/>
              <a:rect l="l" t="t" r="r" b="b"/>
              <a:pathLst>
                <a:path w="4867275" h="990600">
                  <a:moveTo>
                    <a:pt x="4760479" y="990599"/>
                  </a:moveTo>
                  <a:lnTo>
                    <a:pt x="88995" y="990599"/>
                  </a:lnTo>
                  <a:lnTo>
                    <a:pt x="82801" y="989867"/>
                  </a:lnTo>
                  <a:lnTo>
                    <a:pt x="37131" y="967167"/>
                  </a:lnTo>
                  <a:lnTo>
                    <a:pt x="12577" y="933560"/>
                  </a:lnTo>
                  <a:lnTo>
                    <a:pt x="609" y="891237"/>
                  </a:lnTo>
                  <a:lnTo>
                    <a:pt x="0" y="883804"/>
                  </a:lnTo>
                  <a:lnTo>
                    <a:pt x="0" y="876299"/>
                  </a:lnTo>
                  <a:lnTo>
                    <a:pt x="0" y="106795"/>
                  </a:lnTo>
                  <a:lnTo>
                    <a:pt x="9643" y="63624"/>
                  </a:lnTo>
                  <a:lnTo>
                    <a:pt x="32320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4760479" y="0"/>
                  </a:lnTo>
                  <a:lnTo>
                    <a:pt x="4803648" y="11571"/>
                  </a:lnTo>
                  <a:lnTo>
                    <a:pt x="4839101" y="38783"/>
                  </a:lnTo>
                  <a:lnTo>
                    <a:pt x="4861444" y="77492"/>
                  </a:lnTo>
                  <a:lnTo>
                    <a:pt x="4867273" y="106795"/>
                  </a:lnTo>
                  <a:lnTo>
                    <a:pt x="4867273" y="883804"/>
                  </a:lnTo>
                  <a:lnTo>
                    <a:pt x="4855699" y="926974"/>
                  </a:lnTo>
                  <a:lnTo>
                    <a:pt x="4828489" y="962429"/>
                  </a:lnTo>
                  <a:lnTo>
                    <a:pt x="4789780" y="984770"/>
                  </a:lnTo>
                  <a:lnTo>
                    <a:pt x="4767912" y="989867"/>
                  </a:lnTo>
                  <a:lnTo>
                    <a:pt x="4760479" y="9905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19749" y="6019799"/>
              <a:ext cx="4848225" cy="990600"/>
            </a:xfrm>
            <a:custGeom>
              <a:avLst/>
              <a:gdLst/>
              <a:ahLst/>
              <a:cxnLst/>
              <a:rect l="l" t="t" r="r" b="b"/>
              <a:pathLst>
                <a:path w="4848225" h="990600">
                  <a:moveTo>
                    <a:pt x="4733924" y="990599"/>
                  </a:moveTo>
                  <a:lnTo>
                    <a:pt x="76199" y="990599"/>
                  </a:lnTo>
                  <a:lnTo>
                    <a:pt x="68693" y="990055"/>
                  </a:lnTo>
                  <a:lnTo>
                    <a:pt x="33856" y="971354"/>
                  </a:lnTo>
                  <a:lnTo>
                    <a:pt x="9007" y="930234"/>
                  </a:lnTo>
                  <a:lnTo>
                    <a:pt x="362" y="887559"/>
                  </a:lnTo>
                  <a:lnTo>
                    <a:pt x="0" y="87629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7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4733924" y="0"/>
                  </a:lnTo>
                  <a:lnTo>
                    <a:pt x="4777664" y="8700"/>
                  </a:lnTo>
                  <a:lnTo>
                    <a:pt x="4814745" y="33477"/>
                  </a:lnTo>
                  <a:lnTo>
                    <a:pt x="4839523" y="70558"/>
                  </a:lnTo>
                  <a:lnTo>
                    <a:pt x="4848224" y="114299"/>
                  </a:lnTo>
                  <a:lnTo>
                    <a:pt x="4848224" y="876299"/>
                  </a:lnTo>
                  <a:lnTo>
                    <a:pt x="4839523" y="920039"/>
                  </a:lnTo>
                  <a:lnTo>
                    <a:pt x="4814745" y="957121"/>
                  </a:lnTo>
                  <a:lnTo>
                    <a:pt x="4777664" y="981898"/>
                  </a:lnTo>
                  <a:lnTo>
                    <a:pt x="4733924" y="99059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81649" y="6019799"/>
              <a:ext cx="114300" cy="990600"/>
            </a:xfrm>
            <a:custGeom>
              <a:avLst/>
              <a:gdLst/>
              <a:ahLst/>
              <a:cxnLst/>
              <a:rect l="l" t="t" r="r" b="b"/>
              <a:pathLst>
                <a:path w="114300" h="990600">
                  <a:moveTo>
                    <a:pt x="114300" y="990599"/>
                  </a:moveTo>
                  <a:lnTo>
                    <a:pt x="70559" y="981899"/>
                  </a:lnTo>
                  <a:lnTo>
                    <a:pt x="33477" y="957122"/>
                  </a:lnTo>
                  <a:lnTo>
                    <a:pt x="8699" y="920039"/>
                  </a:lnTo>
                  <a:lnTo>
                    <a:pt x="0" y="876300"/>
                  </a:lnTo>
                  <a:lnTo>
                    <a:pt x="0" y="114300"/>
                  </a:lnTo>
                  <a:lnTo>
                    <a:pt x="8699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876300"/>
                  </a:lnTo>
                  <a:lnTo>
                    <a:pt x="43900" y="920039"/>
                  </a:lnTo>
                  <a:lnTo>
                    <a:pt x="60418" y="957122"/>
                  </a:lnTo>
                  <a:lnTo>
                    <a:pt x="92212" y="985705"/>
                  </a:lnTo>
                  <a:lnTo>
                    <a:pt x="106793" y="990056"/>
                  </a:lnTo>
                  <a:lnTo>
                    <a:pt x="114300" y="9905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754687" y="6159499"/>
            <a:ext cx="23895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--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-</a:t>
            </a:r>
            <a:r>
              <a:rPr sz="900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Hasil</a:t>
            </a:r>
            <a:r>
              <a:rPr sz="900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Logika</a:t>
            </a:r>
            <a:r>
              <a:rPr sz="900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--</a:t>
            </a:r>
            <a:r>
              <a:rPr sz="900" spc="-50" dirty="0">
                <a:solidFill>
                  <a:srgbClr val="94A2B8"/>
                </a:solidFill>
                <a:latin typeface="Consolas"/>
                <a:cs typeface="Consolas"/>
              </a:rPr>
              <a:t>-</a:t>
            </a:r>
            <a:endParaRPr sz="900">
              <a:latin typeface="Consolas"/>
              <a:cs typeface="Consolas"/>
            </a:endParaRPr>
          </a:p>
          <a:p>
            <a:pPr marL="12700" marR="5080">
              <a:lnSpc>
                <a:spcPct val="111100"/>
              </a:lnSpc>
              <a:spcBef>
                <a:spcPts val="600"/>
              </a:spcBef>
            </a:pP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Boleh</a:t>
            </a:r>
            <a:r>
              <a:rPr sz="900" spc="-40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Bikin</a:t>
            </a:r>
            <a:r>
              <a:rPr sz="900" spc="-40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SIM?</a:t>
            </a:r>
            <a:r>
              <a:rPr sz="900" spc="-40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True</a:t>
            </a:r>
            <a:r>
              <a:rPr sz="900" b="1" spc="2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(True</a:t>
            </a:r>
            <a:r>
              <a:rPr sz="900" spc="-4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and</a:t>
            </a:r>
            <a:r>
              <a:rPr sz="900" spc="-3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65469"/>
                </a:solidFill>
                <a:latin typeface="Consolas"/>
                <a:cs typeface="Consolas"/>
              </a:rPr>
              <a:t>True) </a:t>
            </a: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Boleh</a:t>
            </a:r>
            <a:r>
              <a:rPr sz="900" spc="-40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Masuk?</a:t>
            </a:r>
            <a:r>
              <a:rPr sz="900" spc="-40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True</a:t>
            </a:r>
            <a:r>
              <a:rPr sz="900" b="1" spc="2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(True</a:t>
            </a:r>
            <a:r>
              <a:rPr sz="900" spc="-40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or</a:t>
            </a:r>
            <a:r>
              <a:rPr sz="900" spc="-3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65469"/>
                </a:solidFill>
                <a:latin typeface="Consolas"/>
                <a:cs typeface="Consolas"/>
              </a:rPr>
              <a:t>True)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Apakah</a:t>
            </a:r>
            <a:r>
              <a:rPr sz="900" spc="-60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FFFFF"/>
                </a:solidFill>
                <a:latin typeface="Consolas"/>
                <a:cs typeface="Consolas"/>
              </a:rPr>
              <a:t>Sakit?</a:t>
            </a:r>
            <a:r>
              <a:rPr sz="900" spc="-55" dirty="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True</a:t>
            </a:r>
            <a:r>
              <a:rPr sz="900" b="1" spc="21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65469"/>
                </a:solidFill>
                <a:latin typeface="Consolas"/>
                <a:cs typeface="Consolas"/>
              </a:rPr>
              <a:t>(Kebalikan</a:t>
            </a:r>
            <a:r>
              <a:rPr sz="900" spc="-55" dirty="0">
                <a:solidFill>
                  <a:srgbClr val="465469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65469"/>
                </a:solidFill>
                <a:latin typeface="Consolas"/>
                <a:cs typeface="Consolas"/>
              </a:rPr>
              <a:t>False)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0" y="0"/>
            <a:ext cx="10692765" cy="7248525"/>
            <a:chOff x="0" y="0"/>
            <a:chExt cx="10692765" cy="7248525"/>
          </a:xfrm>
        </p:grpSpPr>
        <p:sp>
          <p:nvSpPr>
            <p:cNvPr id="53" name="object 53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OPERATOR</a:t>
            </a:r>
            <a:r>
              <a:rPr spc="-195" dirty="0">
                <a:solidFill>
                  <a:srgbClr val="FFFFFF"/>
                </a:solidFill>
              </a:rPr>
              <a:t> </a:t>
            </a:r>
            <a:r>
              <a:rPr spc="-105" dirty="0"/>
              <a:t>LOGIKA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AND • OR • NOT • Truth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Table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92099" y="7341437"/>
            <a:ext cx="12827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LOGICAL</a:t>
            </a:r>
            <a:r>
              <a:rPr sz="900" spc="-7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TRUTH</a:t>
            </a:r>
            <a:r>
              <a:rPr sz="900" spc="-6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TABLES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12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9316888" y="297815"/>
            <a:ext cx="108775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04.2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LOGIC</a:t>
            </a:r>
            <a:r>
              <a:rPr sz="1350" b="1" spc="-3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GATES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765" cy="7239000"/>
            <a:chOff x="0" y="0"/>
            <a:chExt cx="10692765" cy="7239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0" y="1009649"/>
                  </a:moveTo>
                  <a:lnTo>
                    <a:pt x="10692383" y="1009649"/>
                  </a:lnTo>
                  <a:lnTo>
                    <a:pt x="10692383" y="0"/>
                  </a:lnTo>
                  <a:lnTo>
                    <a:pt x="0" y="0"/>
                  </a:lnTo>
                  <a:lnTo>
                    <a:pt x="0" y="1009649"/>
                  </a:lnTo>
                  <a:close/>
                </a:path>
              </a:pathLst>
            </a:custGeom>
            <a:solidFill>
              <a:srgbClr val="1725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649" y="1238249"/>
              <a:ext cx="3971925" cy="1514475"/>
            </a:xfrm>
            <a:custGeom>
              <a:avLst/>
              <a:gdLst/>
              <a:ahLst/>
              <a:cxnLst/>
              <a:rect l="l" t="t" r="r" b="b"/>
              <a:pathLst>
                <a:path w="3971925" h="1514475">
                  <a:moveTo>
                    <a:pt x="3865129" y="1514474"/>
                  </a:moveTo>
                  <a:lnTo>
                    <a:pt x="88995" y="1514474"/>
                  </a:lnTo>
                  <a:lnTo>
                    <a:pt x="82801" y="1513742"/>
                  </a:lnTo>
                  <a:lnTo>
                    <a:pt x="37131" y="1491042"/>
                  </a:lnTo>
                  <a:lnTo>
                    <a:pt x="12577" y="1457436"/>
                  </a:lnTo>
                  <a:lnTo>
                    <a:pt x="610" y="1415112"/>
                  </a:lnTo>
                  <a:lnTo>
                    <a:pt x="0" y="1407679"/>
                  </a:lnTo>
                  <a:lnTo>
                    <a:pt x="0" y="140017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407679"/>
                  </a:lnTo>
                  <a:lnTo>
                    <a:pt x="3960351" y="1450849"/>
                  </a:lnTo>
                  <a:lnTo>
                    <a:pt x="3933139" y="1486303"/>
                  </a:lnTo>
                  <a:lnTo>
                    <a:pt x="3894430" y="1508646"/>
                  </a:lnTo>
                  <a:lnTo>
                    <a:pt x="3872562" y="1513742"/>
                  </a:lnTo>
                  <a:lnTo>
                    <a:pt x="3865129" y="15144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599" y="1238249"/>
              <a:ext cx="114300" cy="1514475"/>
            </a:xfrm>
            <a:custGeom>
              <a:avLst/>
              <a:gdLst/>
              <a:ahLst/>
              <a:cxnLst/>
              <a:rect l="l" t="t" r="r" b="b"/>
              <a:pathLst>
                <a:path w="114300" h="1514475">
                  <a:moveTo>
                    <a:pt x="114300" y="1514474"/>
                  </a:moveTo>
                  <a:lnTo>
                    <a:pt x="70559" y="1505773"/>
                  </a:lnTo>
                  <a:lnTo>
                    <a:pt x="33477" y="1480997"/>
                  </a:lnTo>
                  <a:lnTo>
                    <a:pt x="8700" y="1443915"/>
                  </a:lnTo>
                  <a:lnTo>
                    <a:pt x="0" y="140017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400174"/>
                  </a:lnTo>
                  <a:lnTo>
                    <a:pt x="43900" y="1443915"/>
                  </a:lnTo>
                  <a:lnTo>
                    <a:pt x="60418" y="1480997"/>
                  </a:lnTo>
                  <a:lnTo>
                    <a:pt x="92213" y="1509580"/>
                  </a:lnTo>
                  <a:lnTo>
                    <a:pt x="106793" y="1513931"/>
                  </a:lnTo>
                  <a:lnTo>
                    <a:pt x="114300" y="1514474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6399" y="1406525"/>
            <a:ext cx="3185795" cy="1166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Update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 Nilai</a:t>
            </a:r>
            <a:endParaRPr sz="13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Operator</a:t>
            </a:r>
            <a:r>
              <a:rPr sz="1050" spc="-3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penugasan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mengisi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atau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memperbarui</a:t>
            </a:r>
            <a:r>
              <a:rPr sz="1050" b="1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nilai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variabel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yang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sudah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ada.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Sering</a:t>
            </a:r>
            <a:endParaRPr sz="1050">
              <a:latin typeface="Segoe UI"/>
              <a:cs typeface="Segoe UI"/>
            </a:endParaRPr>
          </a:p>
          <a:p>
            <a:pPr marL="12700" marR="5080">
              <a:lnSpc>
                <a:spcPct val="131000"/>
              </a:lnSpc>
              <a:spcBef>
                <a:spcPts val="75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menghitung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skor,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nyawa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game,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atau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counter</a:t>
            </a:r>
            <a:r>
              <a:rPr sz="1050" spc="-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loop.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2981324"/>
            <a:ext cx="3990975" cy="2305050"/>
            <a:chOff x="228599" y="2981324"/>
            <a:chExt cx="3990975" cy="2305050"/>
          </a:xfrm>
        </p:grpSpPr>
        <p:sp>
          <p:nvSpPr>
            <p:cNvPr id="11" name="object 11"/>
            <p:cNvSpPr/>
            <p:nvPr/>
          </p:nvSpPr>
          <p:spPr>
            <a:xfrm>
              <a:off x="233362" y="2986087"/>
              <a:ext cx="3981450" cy="2295525"/>
            </a:xfrm>
            <a:custGeom>
              <a:avLst/>
              <a:gdLst/>
              <a:ahLst/>
              <a:cxnLst/>
              <a:rect l="l" t="t" r="r" b="b"/>
              <a:pathLst>
                <a:path w="3981450" h="2295525">
                  <a:moveTo>
                    <a:pt x="3879104" y="2295524"/>
                  </a:moveTo>
                  <a:lnTo>
                    <a:pt x="102345" y="2295524"/>
                  </a:lnTo>
                  <a:lnTo>
                    <a:pt x="95221" y="2294823"/>
                  </a:lnTo>
                  <a:lnTo>
                    <a:pt x="54661" y="2281059"/>
                  </a:lnTo>
                  <a:lnTo>
                    <a:pt x="22456" y="2252823"/>
                  </a:lnTo>
                  <a:lnTo>
                    <a:pt x="3507" y="2214410"/>
                  </a:lnTo>
                  <a:lnTo>
                    <a:pt x="0" y="2193179"/>
                  </a:lnTo>
                  <a:lnTo>
                    <a:pt x="0" y="2185987"/>
                  </a:lnTo>
                  <a:lnTo>
                    <a:pt x="0" y="102345"/>
                  </a:lnTo>
                  <a:lnTo>
                    <a:pt x="11090" y="60973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2193179"/>
                  </a:lnTo>
                  <a:lnTo>
                    <a:pt x="3970358" y="2234550"/>
                  </a:lnTo>
                  <a:lnTo>
                    <a:pt x="3944280" y="2268527"/>
                  </a:lnTo>
                  <a:lnTo>
                    <a:pt x="3907185" y="2289938"/>
                  </a:lnTo>
                  <a:lnTo>
                    <a:pt x="3886227" y="2294823"/>
                  </a:lnTo>
                  <a:lnTo>
                    <a:pt x="3879104" y="2295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2986087"/>
              <a:ext cx="3981450" cy="2295525"/>
            </a:xfrm>
            <a:custGeom>
              <a:avLst/>
              <a:gdLst/>
              <a:ahLst/>
              <a:cxnLst/>
              <a:rect l="l" t="t" r="r" b="b"/>
              <a:pathLst>
                <a:path w="3981450" h="2295525">
                  <a:moveTo>
                    <a:pt x="0" y="21859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8"/>
                  </a:lnTo>
                  <a:lnTo>
                    <a:pt x="11090" y="60973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926787" y="14464"/>
                  </a:lnTo>
                  <a:lnTo>
                    <a:pt x="3949366" y="32082"/>
                  </a:lnTo>
                  <a:lnTo>
                    <a:pt x="3954452" y="37168"/>
                  </a:lnTo>
                  <a:lnTo>
                    <a:pt x="3958993" y="42701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70358" y="60973"/>
                  </a:lnTo>
                  <a:lnTo>
                    <a:pt x="3973111" y="67618"/>
                  </a:lnTo>
                  <a:lnTo>
                    <a:pt x="3975863" y="74263"/>
                  </a:lnTo>
                  <a:lnTo>
                    <a:pt x="3977941" y="81113"/>
                  </a:lnTo>
                  <a:lnTo>
                    <a:pt x="3979344" y="88167"/>
                  </a:lnTo>
                  <a:lnTo>
                    <a:pt x="3980747" y="95221"/>
                  </a:lnTo>
                  <a:lnTo>
                    <a:pt x="3981449" y="102345"/>
                  </a:lnTo>
                  <a:lnTo>
                    <a:pt x="3981449" y="109537"/>
                  </a:lnTo>
                  <a:lnTo>
                    <a:pt x="3981449" y="2185987"/>
                  </a:lnTo>
                  <a:lnTo>
                    <a:pt x="3981449" y="2193179"/>
                  </a:lnTo>
                  <a:lnTo>
                    <a:pt x="3980747" y="2200302"/>
                  </a:lnTo>
                  <a:lnTo>
                    <a:pt x="3979344" y="2207356"/>
                  </a:lnTo>
                  <a:lnTo>
                    <a:pt x="3977941" y="2214410"/>
                  </a:lnTo>
                  <a:lnTo>
                    <a:pt x="3962989" y="2246842"/>
                  </a:lnTo>
                  <a:lnTo>
                    <a:pt x="3958993" y="2252822"/>
                  </a:lnTo>
                  <a:lnTo>
                    <a:pt x="3926787" y="2281059"/>
                  </a:lnTo>
                  <a:lnTo>
                    <a:pt x="3913830" y="2287185"/>
                  </a:lnTo>
                  <a:lnTo>
                    <a:pt x="3907185" y="2289938"/>
                  </a:lnTo>
                  <a:lnTo>
                    <a:pt x="3900335" y="2292016"/>
                  </a:lnTo>
                  <a:lnTo>
                    <a:pt x="3893281" y="2293419"/>
                  </a:lnTo>
                  <a:lnTo>
                    <a:pt x="3886227" y="2294823"/>
                  </a:lnTo>
                  <a:lnTo>
                    <a:pt x="3879104" y="2295524"/>
                  </a:lnTo>
                  <a:lnTo>
                    <a:pt x="3871912" y="2295524"/>
                  </a:lnTo>
                  <a:lnTo>
                    <a:pt x="109537" y="2295524"/>
                  </a:lnTo>
                  <a:lnTo>
                    <a:pt x="102345" y="2295524"/>
                  </a:lnTo>
                  <a:lnTo>
                    <a:pt x="95221" y="2294823"/>
                  </a:lnTo>
                  <a:lnTo>
                    <a:pt x="88167" y="2293419"/>
                  </a:lnTo>
                  <a:lnTo>
                    <a:pt x="81113" y="2292016"/>
                  </a:lnTo>
                  <a:lnTo>
                    <a:pt x="74264" y="2289938"/>
                  </a:lnTo>
                  <a:lnTo>
                    <a:pt x="67619" y="2287185"/>
                  </a:lnTo>
                  <a:lnTo>
                    <a:pt x="60974" y="2284433"/>
                  </a:lnTo>
                  <a:lnTo>
                    <a:pt x="32082" y="2263441"/>
                  </a:lnTo>
                  <a:lnTo>
                    <a:pt x="26997" y="2258356"/>
                  </a:lnTo>
                  <a:lnTo>
                    <a:pt x="8338" y="2227905"/>
                  </a:lnTo>
                  <a:lnTo>
                    <a:pt x="5585" y="2221260"/>
                  </a:lnTo>
                  <a:lnTo>
                    <a:pt x="3507" y="2214410"/>
                  </a:lnTo>
                  <a:lnTo>
                    <a:pt x="2104" y="2207356"/>
                  </a:lnTo>
                  <a:lnTo>
                    <a:pt x="701" y="2200302"/>
                  </a:lnTo>
                  <a:lnTo>
                    <a:pt x="0" y="2193179"/>
                  </a:lnTo>
                  <a:lnTo>
                    <a:pt x="0" y="21859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8124" y="2990849"/>
              <a:ext cx="3971925" cy="304800"/>
            </a:xfrm>
            <a:custGeom>
              <a:avLst/>
              <a:gdLst/>
              <a:ahLst/>
              <a:cxnLst/>
              <a:rect l="l" t="t" r="r" b="b"/>
              <a:pathLst>
                <a:path w="3971925" h="304800">
                  <a:moveTo>
                    <a:pt x="3971924" y="304799"/>
                  </a:moveTo>
                  <a:lnTo>
                    <a:pt x="0" y="304799"/>
                  </a:lnTo>
                  <a:lnTo>
                    <a:pt x="0" y="104775"/>
                  </a:lnTo>
                  <a:lnTo>
                    <a:pt x="7975" y="64679"/>
                  </a:lnTo>
                  <a:lnTo>
                    <a:pt x="30687" y="30687"/>
                  </a:lnTo>
                  <a:lnTo>
                    <a:pt x="64678" y="7975"/>
                  </a:lnTo>
                  <a:lnTo>
                    <a:pt x="104775" y="0"/>
                  </a:lnTo>
                  <a:lnTo>
                    <a:pt x="3867149" y="0"/>
                  </a:lnTo>
                  <a:lnTo>
                    <a:pt x="3907244" y="7975"/>
                  </a:lnTo>
                  <a:lnTo>
                    <a:pt x="3941236" y="30687"/>
                  </a:lnTo>
                  <a:lnTo>
                    <a:pt x="3963948" y="64679"/>
                  </a:lnTo>
                  <a:lnTo>
                    <a:pt x="3971924" y="104775"/>
                  </a:lnTo>
                  <a:lnTo>
                    <a:pt x="3971924" y="30479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8112" y="3724287"/>
              <a:ext cx="3971925" cy="390525"/>
            </a:xfrm>
            <a:custGeom>
              <a:avLst/>
              <a:gdLst/>
              <a:ahLst/>
              <a:cxnLst/>
              <a:rect l="l" t="t" r="r" b="b"/>
              <a:pathLst>
                <a:path w="3971925" h="390525">
                  <a:moveTo>
                    <a:pt x="3971925" y="0"/>
                  </a:moveTo>
                  <a:lnTo>
                    <a:pt x="2657475" y="0"/>
                  </a:lnTo>
                  <a:lnTo>
                    <a:pt x="1162050" y="0"/>
                  </a:lnTo>
                  <a:lnTo>
                    <a:pt x="0" y="0"/>
                  </a:lnTo>
                  <a:lnTo>
                    <a:pt x="0" y="390525"/>
                  </a:lnTo>
                  <a:lnTo>
                    <a:pt x="1162050" y="390525"/>
                  </a:lnTo>
                  <a:lnTo>
                    <a:pt x="2657475" y="390525"/>
                  </a:lnTo>
                  <a:lnTo>
                    <a:pt x="3971925" y="390525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13532D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8112" y="4114812"/>
              <a:ext cx="3971925" cy="390525"/>
            </a:xfrm>
            <a:custGeom>
              <a:avLst/>
              <a:gdLst/>
              <a:ahLst/>
              <a:cxnLst/>
              <a:rect l="l" t="t" r="r" b="b"/>
              <a:pathLst>
                <a:path w="3971925" h="390525">
                  <a:moveTo>
                    <a:pt x="3971925" y="0"/>
                  </a:moveTo>
                  <a:lnTo>
                    <a:pt x="2657475" y="0"/>
                  </a:lnTo>
                  <a:lnTo>
                    <a:pt x="1162050" y="0"/>
                  </a:lnTo>
                  <a:lnTo>
                    <a:pt x="0" y="0"/>
                  </a:lnTo>
                  <a:lnTo>
                    <a:pt x="0" y="390512"/>
                  </a:lnTo>
                  <a:lnTo>
                    <a:pt x="1162050" y="390512"/>
                  </a:lnTo>
                  <a:lnTo>
                    <a:pt x="2657475" y="390512"/>
                  </a:lnTo>
                  <a:lnTo>
                    <a:pt x="3971925" y="390512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8112" y="3714762"/>
              <a:ext cx="3971925" cy="1181100"/>
            </a:xfrm>
            <a:custGeom>
              <a:avLst/>
              <a:gdLst/>
              <a:ahLst/>
              <a:cxnLst/>
              <a:rect l="l" t="t" r="r" b="b"/>
              <a:pathLst>
                <a:path w="3971925" h="1181100">
                  <a:moveTo>
                    <a:pt x="3971925" y="1171562"/>
                  </a:moveTo>
                  <a:lnTo>
                    <a:pt x="2657475" y="1171562"/>
                  </a:lnTo>
                  <a:lnTo>
                    <a:pt x="1162050" y="1171562"/>
                  </a:lnTo>
                  <a:lnTo>
                    <a:pt x="0" y="1171562"/>
                  </a:lnTo>
                  <a:lnTo>
                    <a:pt x="0" y="1181087"/>
                  </a:lnTo>
                  <a:lnTo>
                    <a:pt x="1162050" y="1181087"/>
                  </a:lnTo>
                  <a:lnTo>
                    <a:pt x="2657475" y="1181087"/>
                  </a:lnTo>
                  <a:lnTo>
                    <a:pt x="3971925" y="1181087"/>
                  </a:lnTo>
                  <a:lnTo>
                    <a:pt x="3971925" y="1171562"/>
                  </a:lnTo>
                  <a:close/>
                </a:path>
                <a:path w="3971925" h="1181100">
                  <a:moveTo>
                    <a:pt x="3971925" y="781037"/>
                  </a:moveTo>
                  <a:lnTo>
                    <a:pt x="2657475" y="781037"/>
                  </a:lnTo>
                  <a:lnTo>
                    <a:pt x="1162050" y="781037"/>
                  </a:lnTo>
                  <a:lnTo>
                    <a:pt x="0" y="781037"/>
                  </a:lnTo>
                  <a:lnTo>
                    <a:pt x="0" y="790562"/>
                  </a:lnTo>
                  <a:lnTo>
                    <a:pt x="1162050" y="790562"/>
                  </a:lnTo>
                  <a:lnTo>
                    <a:pt x="2657475" y="790562"/>
                  </a:lnTo>
                  <a:lnTo>
                    <a:pt x="3971925" y="790562"/>
                  </a:lnTo>
                  <a:lnTo>
                    <a:pt x="3971925" y="781037"/>
                  </a:lnTo>
                  <a:close/>
                </a:path>
                <a:path w="3971925" h="1181100">
                  <a:moveTo>
                    <a:pt x="3971925" y="390525"/>
                  </a:moveTo>
                  <a:lnTo>
                    <a:pt x="2657475" y="390525"/>
                  </a:lnTo>
                  <a:lnTo>
                    <a:pt x="1162050" y="390525"/>
                  </a:lnTo>
                  <a:lnTo>
                    <a:pt x="0" y="390525"/>
                  </a:lnTo>
                  <a:lnTo>
                    <a:pt x="0" y="400050"/>
                  </a:lnTo>
                  <a:lnTo>
                    <a:pt x="1162050" y="400050"/>
                  </a:lnTo>
                  <a:lnTo>
                    <a:pt x="2657475" y="400050"/>
                  </a:lnTo>
                  <a:lnTo>
                    <a:pt x="3971925" y="400050"/>
                  </a:lnTo>
                  <a:lnTo>
                    <a:pt x="3971925" y="390525"/>
                  </a:lnTo>
                  <a:close/>
                </a:path>
                <a:path w="3971925" h="1181100">
                  <a:moveTo>
                    <a:pt x="3971925" y="0"/>
                  </a:moveTo>
                  <a:lnTo>
                    <a:pt x="2657475" y="0"/>
                  </a:lnTo>
                  <a:lnTo>
                    <a:pt x="11620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162050" y="9525"/>
                  </a:lnTo>
                  <a:lnTo>
                    <a:pt x="2657475" y="9525"/>
                  </a:lnTo>
                  <a:lnTo>
                    <a:pt x="3971925" y="9525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7824" y="3063875"/>
            <a:ext cx="199008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ACC15"/>
                </a:solidFill>
                <a:latin typeface="Segoe UI"/>
                <a:cs typeface="Segoe UI"/>
              </a:rPr>
              <a:t>SINGKATAN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CODING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(SHORTHAND)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724" y="3435350"/>
            <a:ext cx="4305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10" dirty="0">
                <a:solidFill>
                  <a:srgbClr val="64738B"/>
                </a:solidFill>
                <a:latin typeface="Segoe UI"/>
                <a:cs typeface="Segoe UI"/>
              </a:rPr>
              <a:t>Operator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3858" y="3435350"/>
            <a:ext cx="6115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Segoe UI"/>
                <a:cs typeface="Segoe UI"/>
              </a:rPr>
              <a:t>Cara </a:t>
            </a:r>
            <a:r>
              <a:rPr sz="750" b="1" spc="-10" dirty="0">
                <a:solidFill>
                  <a:srgbClr val="64738B"/>
                </a:solidFill>
                <a:latin typeface="Segoe UI"/>
                <a:cs typeface="Segoe UI"/>
              </a:rPr>
              <a:t>Panjang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01218" y="3435350"/>
            <a:ext cx="50927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Segoe UI"/>
                <a:cs typeface="Segoe UI"/>
              </a:rPr>
              <a:t>Cara </a:t>
            </a:r>
            <a:r>
              <a:rPr sz="750" b="1" spc="-10" dirty="0">
                <a:solidFill>
                  <a:srgbClr val="64738B"/>
                </a:solidFill>
                <a:latin typeface="Segoe UI"/>
                <a:cs typeface="Segoe UI"/>
              </a:rPr>
              <a:t>Cepat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9724" y="3825875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4ADE80"/>
                </a:solidFill>
                <a:latin typeface="Consolas"/>
                <a:cs typeface="Consolas"/>
              </a:rPr>
              <a:t>+=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99083" y="3825875"/>
            <a:ext cx="5911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+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5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96443" y="3825875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6EFAB"/>
                </a:solidFill>
                <a:latin typeface="Consolas"/>
                <a:cs typeface="Consolas"/>
              </a:rPr>
              <a:t>a</a:t>
            </a:r>
            <a:r>
              <a:rPr sz="900" b="1" spc="-15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86EFAB"/>
                </a:solidFill>
                <a:latin typeface="Consolas"/>
                <a:cs typeface="Consolas"/>
              </a:rPr>
              <a:t>+=</a:t>
            </a:r>
            <a:r>
              <a:rPr sz="900" b="1" spc="-15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900" b="1" spc="-50" dirty="0">
                <a:solidFill>
                  <a:srgbClr val="86EFAB"/>
                </a:solidFill>
                <a:latin typeface="Consolas"/>
                <a:cs typeface="Consolas"/>
              </a:rPr>
              <a:t>5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9724" y="4216400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77070"/>
                </a:solidFill>
                <a:latin typeface="Consolas"/>
                <a:cs typeface="Consolas"/>
              </a:rPr>
              <a:t>-</a:t>
            </a:r>
            <a:r>
              <a:rPr sz="900" b="1" spc="-50" dirty="0">
                <a:solidFill>
                  <a:srgbClr val="F77070"/>
                </a:solidFill>
                <a:latin typeface="Consolas"/>
                <a:cs typeface="Consolas"/>
              </a:rPr>
              <a:t>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99083" y="4216400"/>
            <a:ext cx="5911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-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1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96443" y="4216400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BA5A5"/>
                </a:solidFill>
                <a:latin typeface="Consolas"/>
                <a:cs typeface="Consolas"/>
              </a:rPr>
              <a:t>a</a:t>
            </a:r>
            <a:r>
              <a:rPr sz="900" b="1" spc="-10" dirty="0">
                <a:solidFill>
                  <a:srgbClr val="FBA5A5"/>
                </a:solidFill>
                <a:latin typeface="Consolas"/>
                <a:cs typeface="Consolas"/>
              </a:rPr>
              <a:t> -</a:t>
            </a:r>
            <a:r>
              <a:rPr sz="900" b="1" dirty="0">
                <a:solidFill>
                  <a:srgbClr val="FBA5A5"/>
                </a:solidFill>
                <a:latin typeface="Consolas"/>
                <a:cs typeface="Consolas"/>
              </a:rPr>
              <a:t>=</a:t>
            </a:r>
            <a:r>
              <a:rPr sz="900" b="1" spc="-10" dirty="0">
                <a:solidFill>
                  <a:srgbClr val="FBA5A5"/>
                </a:solidFill>
                <a:latin typeface="Consolas"/>
                <a:cs typeface="Consolas"/>
              </a:rPr>
              <a:t> </a:t>
            </a:r>
            <a:r>
              <a:rPr sz="900" b="1" spc="-50" dirty="0">
                <a:solidFill>
                  <a:srgbClr val="FBA5A5"/>
                </a:solidFill>
                <a:latin typeface="Consolas"/>
                <a:cs typeface="Consolas"/>
              </a:rPr>
              <a:t>1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9724" y="4606925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60A5FA"/>
                </a:solidFill>
                <a:latin typeface="Consolas"/>
                <a:cs typeface="Consolas"/>
              </a:rPr>
              <a:t>*=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99083" y="4606925"/>
            <a:ext cx="5911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*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2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96443" y="4606925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3C4FD"/>
                </a:solidFill>
                <a:latin typeface="Consolas"/>
                <a:cs typeface="Consolas"/>
              </a:rPr>
              <a:t>a</a:t>
            </a:r>
            <a:r>
              <a:rPr sz="900" b="1" spc="-15" dirty="0">
                <a:solidFill>
                  <a:srgbClr val="93C4FD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93C4FD"/>
                </a:solidFill>
                <a:latin typeface="Consolas"/>
                <a:cs typeface="Consolas"/>
              </a:rPr>
              <a:t>*=</a:t>
            </a:r>
            <a:r>
              <a:rPr sz="900" b="1" spc="-15" dirty="0">
                <a:solidFill>
                  <a:srgbClr val="93C4FD"/>
                </a:solidFill>
                <a:latin typeface="Consolas"/>
                <a:cs typeface="Consolas"/>
              </a:rPr>
              <a:t> </a:t>
            </a:r>
            <a:r>
              <a:rPr sz="900" b="1" spc="-50" dirty="0">
                <a:solidFill>
                  <a:srgbClr val="93C4FD"/>
                </a:solidFill>
                <a:latin typeface="Consolas"/>
                <a:cs typeface="Consolas"/>
              </a:rPr>
              <a:t>2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9724" y="4997450"/>
            <a:ext cx="151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BF83FB"/>
                </a:solidFill>
                <a:latin typeface="Consolas"/>
                <a:cs typeface="Consolas"/>
              </a:rPr>
              <a:t>/=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99083" y="4997450"/>
            <a:ext cx="5911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/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2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96443" y="4997450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D8B4FE"/>
                </a:solidFill>
                <a:latin typeface="Consolas"/>
                <a:cs typeface="Consolas"/>
              </a:rPr>
              <a:t>a</a:t>
            </a:r>
            <a:r>
              <a:rPr sz="900" b="1" spc="-15" dirty="0">
                <a:solidFill>
                  <a:srgbClr val="D8B4FE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D8B4FE"/>
                </a:solidFill>
                <a:latin typeface="Consolas"/>
                <a:cs typeface="Consolas"/>
              </a:rPr>
              <a:t>/=</a:t>
            </a:r>
            <a:r>
              <a:rPr sz="900" b="1" spc="-15" dirty="0">
                <a:solidFill>
                  <a:srgbClr val="D8B4FE"/>
                </a:solidFill>
                <a:latin typeface="Consolas"/>
                <a:cs typeface="Consolas"/>
              </a:rPr>
              <a:t> </a:t>
            </a:r>
            <a:r>
              <a:rPr sz="900" b="1" spc="-50" dirty="0">
                <a:solidFill>
                  <a:srgbClr val="D8B4FE"/>
                </a:solidFill>
                <a:latin typeface="Consolas"/>
                <a:cs typeface="Consolas"/>
              </a:rPr>
              <a:t>2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130039" y="920496"/>
            <a:ext cx="6562725" cy="6007735"/>
            <a:chOff x="4130039" y="920496"/>
            <a:chExt cx="6562725" cy="6007735"/>
          </a:xfrm>
        </p:grpSpPr>
        <p:sp>
          <p:nvSpPr>
            <p:cNvPr id="34" name="object 34"/>
            <p:cNvSpPr/>
            <p:nvPr/>
          </p:nvSpPr>
          <p:spPr>
            <a:xfrm>
              <a:off x="4130039" y="920496"/>
              <a:ext cx="6562725" cy="6007735"/>
            </a:xfrm>
            <a:custGeom>
              <a:avLst/>
              <a:gdLst/>
              <a:ahLst/>
              <a:cxnLst/>
              <a:rect l="l" t="t" r="r" b="b"/>
              <a:pathLst>
                <a:path w="6562725" h="6007734">
                  <a:moveTo>
                    <a:pt x="6562342" y="6007607"/>
                  </a:moveTo>
                  <a:lnTo>
                    <a:pt x="0" y="6007607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7278"/>
                  </a:lnTo>
                  <a:lnTo>
                    <a:pt x="670559" y="327278"/>
                  </a:lnTo>
                  <a:lnTo>
                    <a:pt x="660238" y="327777"/>
                  </a:lnTo>
                  <a:lnTo>
                    <a:pt x="621118" y="339664"/>
                  </a:lnTo>
                  <a:lnTo>
                    <a:pt x="589526" y="365617"/>
                  </a:lnTo>
                  <a:lnTo>
                    <a:pt x="570270" y="401684"/>
                  </a:lnTo>
                  <a:lnTo>
                    <a:pt x="565784" y="432053"/>
                  </a:lnTo>
                  <a:lnTo>
                    <a:pt x="565784" y="5099303"/>
                  </a:lnTo>
                  <a:lnTo>
                    <a:pt x="573759" y="5139398"/>
                  </a:lnTo>
                  <a:lnTo>
                    <a:pt x="596472" y="5173390"/>
                  </a:lnTo>
                  <a:lnTo>
                    <a:pt x="630463" y="5196102"/>
                  </a:lnTo>
                  <a:lnTo>
                    <a:pt x="670559" y="5204078"/>
                  </a:lnTo>
                  <a:lnTo>
                    <a:pt x="6562342" y="5204078"/>
                  </a:lnTo>
                  <a:lnTo>
                    <a:pt x="6562342" y="6007607"/>
                  </a:lnTo>
                  <a:close/>
                </a:path>
                <a:path w="6562725" h="6007734">
                  <a:moveTo>
                    <a:pt x="6562342" y="5204078"/>
                  </a:moveTo>
                  <a:lnTo>
                    <a:pt x="6223634" y="5204078"/>
                  </a:lnTo>
                  <a:lnTo>
                    <a:pt x="6233955" y="5203580"/>
                  </a:lnTo>
                  <a:lnTo>
                    <a:pt x="6244078" y="5202084"/>
                  </a:lnTo>
                  <a:lnTo>
                    <a:pt x="6281853" y="5186436"/>
                  </a:lnTo>
                  <a:lnTo>
                    <a:pt x="6310766" y="5157524"/>
                  </a:lnTo>
                  <a:lnTo>
                    <a:pt x="6326415" y="5119747"/>
                  </a:lnTo>
                  <a:lnTo>
                    <a:pt x="6328409" y="5099303"/>
                  </a:lnTo>
                  <a:lnTo>
                    <a:pt x="6328409" y="432053"/>
                  </a:lnTo>
                  <a:lnTo>
                    <a:pt x="6320433" y="391958"/>
                  </a:lnTo>
                  <a:lnTo>
                    <a:pt x="6297720" y="357966"/>
                  </a:lnTo>
                  <a:lnTo>
                    <a:pt x="6263728" y="335254"/>
                  </a:lnTo>
                  <a:lnTo>
                    <a:pt x="6223634" y="327278"/>
                  </a:lnTo>
                  <a:lnTo>
                    <a:pt x="6562343" y="327278"/>
                  </a:lnTo>
                  <a:lnTo>
                    <a:pt x="6562342" y="5204078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91062" y="1243012"/>
              <a:ext cx="5772150" cy="4886325"/>
            </a:xfrm>
            <a:custGeom>
              <a:avLst/>
              <a:gdLst/>
              <a:ahLst/>
              <a:cxnLst/>
              <a:rect l="l" t="t" r="r" b="b"/>
              <a:pathLst>
                <a:path w="5772150" h="4886325">
                  <a:moveTo>
                    <a:pt x="5669804" y="4886324"/>
                  </a:moveTo>
                  <a:lnTo>
                    <a:pt x="102344" y="4886324"/>
                  </a:lnTo>
                  <a:lnTo>
                    <a:pt x="95221" y="4885622"/>
                  </a:lnTo>
                  <a:lnTo>
                    <a:pt x="54661" y="4871858"/>
                  </a:lnTo>
                  <a:lnTo>
                    <a:pt x="22455" y="4843622"/>
                  </a:lnTo>
                  <a:lnTo>
                    <a:pt x="3507" y="4805209"/>
                  </a:lnTo>
                  <a:lnTo>
                    <a:pt x="0" y="4783979"/>
                  </a:lnTo>
                  <a:lnTo>
                    <a:pt x="0" y="47767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4783979"/>
                  </a:lnTo>
                  <a:lnTo>
                    <a:pt x="5761058" y="4825348"/>
                  </a:lnTo>
                  <a:lnTo>
                    <a:pt x="5734979" y="4859326"/>
                  </a:lnTo>
                  <a:lnTo>
                    <a:pt x="5697884" y="4880738"/>
                  </a:lnTo>
                  <a:lnTo>
                    <a:pt x="5676927" y="4885622"/>
                  </a:lnTo>
                  <a:lnTo>
                    <a:pt x="5669804" y="48863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1062" y="1243012"/>
              <a:ext cx="5772150" cy="4886325"/>
            </a:xfrm>
            <a:custGeom>
              <a:avLst/>
              <a:gdLst/>
              <a:ahLst/>
              <a:cxnLst/>
              <a:rect l="l" t="t" r="r" b="b"/>
              <a:pathLst>
                <a:path w="5772150" h="4886325">
                  <a:moveTo>
                    <a:pt x="0" y="47767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4776787"/>
                  </a:lnTo>
                  <a:lnTo>
                    <a:pt x="5772149" y="4783979"/>
                  </a:lnTo>
                  <a:lnTo>
                    <a:pt x="5771448" y="4791102"/>
                  </a:lnTo>
                  <a:lnTo>
                    <a:pt x="5770044" y="4798156"/>
                  </a:lnTo>
                  <a:lnTo>
                    <a:pt x="5768641" y="4805209"/>
                  </a:lnTo>
                  <a:lnTo>
                    <a:pt x="5753687" y="4837642"/>
                  </a:lnTo>
                  <a:lnTo>
                    <a:pt x="5749692" y="4843622"/>
                  </a:lnTo>
                  <a:lnTo>
                    <a:pt x="5723465" y="4867862"/>
                  </a:lnTo>
                  <a:lnTo>
                    <a:pt x="5717485" y="4871858"/>
                  </a:lnTo>
                  <a:lnTo>
                    <a:pt x="5711173" y="4875232"/>
                  </a:lnTo>
                  <a:lnTo>
                    <a:pt x="5704528" y="4877985"/>
                  </a:lnTo>
                  <a:lnTo>
                    <a:pt x="5697884" y="4880738"/>
                  </a:lnTo>
                  <a:lnTo>
                    <a:pt x="5691035" y="4882816"/>
                  </a:lnTo>
                  <a:lnTo>
                    <a:pt x="5683981" y="4884218"/>
                  </a:lnTo>
                  <a:lnTo>
                    <a:pt x="5676927" y="4885622"/>
                  </a:lnTo>
                  <a:lnTo>
                    <a:pt x="5669804" y="4886324"/>
                  </a:lnTo>
                  <a:lnTo>
                    <a:pt x="5662612" y="4886324"/>
                  </a:lnTo>
                  <a:lnTo>
                    <a:pt x="109537" y="4886324"/>
                  </a:lnTo>
                  <a:lnTo>
                    <a:pt x="102344" y="4886324"/>
                  </a:lnTo>
                  <a:lnTo>
                    <a:pt x="95221" y="4885622"/>
                  </a:lnTo>
                  <a:lnTo>
                    <a:pt x="88167" y="4884218"/>
                  </a:lnTo>
                  <a:lnTo>
                    <a:pt x="81113" y="4882816"/>
                  </a:lnTo>
                  <a:lnTo>
                    <a:pt x="74263" y="4880738"/>
                  </a:lnTo>
                  <a:lnTo>
                    <a:pt x="67619" y="4877985"/>
                  </a:lnTo>
                  <a:lnTo>
                    <a:pt x="60974" y="4875232"/>
                  </a:lnTo>
                  <a:lnTo>
                    <a:pt x="54661" y="4871858"/>
                  </a:lnTo>
                  <a:lnTo>
                    <a:pt x="48681" y="4867862"/>
                  </a:lnTo>
                  <a:lnTo>
                    <a:pt x="42701" y="4863867"/>
                  </a:lnTo>
                  <a:lnTo>
                    <a:pt x="37168" y="4859326"/>
                  </a:lnTo>
                  <a:lnTo>
                    <a:pt x="32082" y="4854241"/>
                  </a:lnTo>
                  <a:lnTo>
                    <a:pt x="26996" y="4849155"/>
                  </a:lnTo>
                  <a:lnTo>
                    <a:pt x="22455" y="4843622"/>
                  </a:lnTo>
                  <a:lnTo>
                    <a:pt x="18459" y="4837642"/>
                  </a:lnTo>
                  <a:lnTo>
                    <a:pt x="14463" y="4831661"/>
                  </a:lnTo>
                  <a:lnTo>
                    <a:pt x="11090" y="4825348"/>
                  </a:lnTo>
                  <a:lnTo>
                    <a:pt x="8337" y="4818704"/>
                  </a:lnTo>
                  <a:lnTo>
                    <a:pt x="5585" y="4812059"/>
                  </a:lnTo>
                  <a:lnTo>
                    <a:pt x="3507" y="4805209"/>
                  </a:lnTo>
                  <a:lnTo>
                    <a:pt x="2104" y="4798156"/>
                  </a:lnTo>
                  <a:lnTo>
                    <a:pt x="701" y="4791102"/>
                  </a:lnTo>
                  <a:lnTo>
                    <a:pt x="0" y="4783979"/>
                  </a:lnTo>
                  <a:lnTo>
                    <a:pt x="0" y="47767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95824" y="1247775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50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7331" y="1352550"/>
              <a:ext cx="142875" cy="8572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053706" y="1311275"/>
            <a:ext cx="84264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game_score.py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772024" y="2514599"/>
            <a:ext cx="5610225" cy="1952625"/>
            <a:chOff x="4772024" y="2514599"/>
            <a:chExt cx="5610225" cy="1952625"/>
          </a:xfrm>
        </p:grpSpPr>
        <p:sp>
          <p:nvSpPr>
            <p:cNvPr id="42" name="object 42"/>
            <p:cNvSpPr/>
            <p:nvPr/>
          </p:nvSpPr>
          <p:spPr>
            <a:xfrm>
              <a:off x="4772024" y="2514599"/>
              <a:ext cx="5610225" cy="533400"/>
            </a:xfrm>
            <a:custGeom>
              <a:avLst/>
              <a:gdLst/>
              <a:ahLst/>
              <a:cxnLst/>
              <a:rect l="l" t="t" r="r" b="b"/>
              <a:pathLst>
                <a:path w="5610225" h="533400">
                  <a:moveTo>
                    <a:pt x="5610224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5610224" y="0"/>
                  </a:lnTo>
                  <a:lnTo>
                    <a:pt x="5610224" y="533399"/>
                  </a:lnTo>
                  <a:close/>
                </a:path>
              </a:pathLst>
            </a:custGeom>
            <a:solidFill>
              <a:srgbClr val="13532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72024" y="2514599"/>
              <a:ext cx="19050" cy="533400"/>
            </a:xfrm>
            <a:custGeom>
              <a:avLst/>
              <a:gdLst/>
              <a:ahLst/>
              <a:cxnLst/>
              <a:rect l="l" t="t" r="r" b="b"/>
              <a:pathLst>
                <a:path w="19050" h="533400">
                  <a:moveTo>
                    <a:pt x="19049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5333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72024" y="3162299"/>
              <a:ext cx="5610225" cy="533400"/>
            </a:xfrm>
            <a:custGeom>
              <a:avLst/>
              <a:gdLst/>
              <a:ahLst/>
              <a:cxnLst/>
              <a:rect l="l" t="t" r="r" b="b"/>
              <a:pathLst>
                <a:path w="5610225" h="533400">
                  <a:moveTo>
                    <a:pt x="5610224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5610224" y="0"/>
                  </a:lnTo>
                  <a:lnTo>
                    <a:pt x="5610224" y="533399"/>
                  </a:lnTo>
                  <a:close/>
                </a:path>
              </a:pathLst>
            </a:custGeom>
            <a:solidFill>
              <a:srgbClr val="7E1C1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72024" y="3162299"/>
              <a:ext cx="19050" cy="533400"/>
            </a:xfrm>
            <a:custGeom>
              <a:avLst/>
              <a:gdLst/>
              <a:ahLst/>
              <a:cxnLst/>
              <a:rect l="l" t="t" r="r" b="b"/>
              <a:pathLst>
                <a:path w="19050" h="533400">
                  <a:moveTo>
                    <a:pt x="19049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53339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72024" y="3809999"/>
              <a:ext cx="5610225" cy="533400"/>
            </a:xfrm>
            <a:custGeom>
              <a:avLst/>
              <a:gdLst/>
              <a:ahLst/>
              <a:cxnLst/>
              <a:rect l="l" t="t" r="r" b="b"/>
              <a:pathLst>
                <a:path w="5610225" h="533400">
                  <a:moveTo>
                    <a:pt x="5610224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5610224" y="0"/>
                  </a:lnTo>
                  <a:lnTo>
                    <a:pt x="5610224" y="533399"/>
                  </a:lnTo>
                  <a:close/>
                </a:path>
              </a:pathLst>
            </a:custGeom>
            <a:solidFill>
              <a:srgbClr val="1D3A8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72024" y="3809999"/>
              <a:ext cx="19050" cy="533400"/>
            </a:xfrm>
            <a:custGeom>
              <a:avLst/>
              <a:gdLst/>
              <a:ahLst/>
              <a:cxnLst/>
              <a:rect l="l" t="t" r="r" b="b"/>
              <a:pathLst>
                <a:path w="19050" h="533400">
                  <a:moveTo>
                    <a:pt x="19049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53339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48224" y="4457699"/>
              <a:ext cx="5457825" cy="9525"/>
            </a:xfrm>
            <a:custGeom>
              <a:avLst/>
              <a:gdLst/>
              <a:ahLst/>
              <a:cxnLst/>
              <a:rect l="l" t="t" r="r" b="b"/>
              <a:pathLst>
                <a:path w="5457825" h="9525">
                  <a:moveTo>
                    <a:pt x="54578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95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834631" y="1665604"/>
            <a:ext cx="1031240" cy="7112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Nilai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 Awal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skor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50" dirty="0">
                <a:solidFill>
                  <a:srgbClr val="FA913C"/>
                </a:solidFill>
                <a:latin typeface="Consolas"/>
                <a:cs typeface="Consolas"/>
              </a:rPr>
              <a:t>0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nyawa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100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91074" y="2503804"/>
            <a:ext cx="5591175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Menang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musuh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(Tambah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Skor)</a:t>
            </a:r>
            <a:endParaRPr sz="1200">
              <a:latin typeface="Consolas"/>
              <a:cs typeface="Consolas"/>
            </a:endParaRPr>
          </a:p>
          <a:p>
            <a:pPr marL="74930">
              <a:lnSpc>
                <a:spcPct val="100000"/>
              </a:lnSpc>
              <a:spcBef>
                <a:spcPts val="360"/>
              </a:spcBef>
              <a:tabLst>
                <a:tab pos="1148715" algn="l"/>
              </a:tabLst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skor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b="1" dirty="0">
                <a:solidFill>
                  <a:srgbClr val="4ADE80"/>
                </a:solidFill>
                <a:latin typeface="Consolas"/>
                <a:cs typeface="Consolas"/>
              </a:rPr>
              <a:t>+=</a:t>
            </a:r>
            <a:r>
              <a:rPr sz="1200" b="1" spc="-2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50</a:t>
            </a:r>
            <a:r>
              <a:rPr sz="1200" dirty="0">
                <a:solidFill>
                  <a:srgbClr val="FA913C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900" spc="-4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Sama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dengan: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skor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=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skor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+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50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91074" y="3151504"/>
            <a:ext cx="5591175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Kena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Hit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(Kurang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Nyawa)</a:t>
            </a:r>
            <a:endParaRPr sz="1200">
              <a:latin typeface="Consolas"/>
              <a:cs typeface="Consolas"/>
            </a:endParaRPr>
          </a:p>
          <a:p>
            <a:pPr marL="74930">
              <a:lnSpc>
                <a:spcPct val="100000"/>
              </a:lnSpc>
              <a:spcBef>
                <a:spcPts val="360"/>
              </a:spcBef>
              <a:tabLst>
                <a:tab pos="1232535" algn="l"/>
              </a:tabLst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nyawa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b="1" spc="-10" dirty="0">
                <a:solidFill>
                  <a:srgbClr val="F77070"/>
                </a:solidFill>
                <a:latin typeface="Consolas"/>
                <a:cs typeface="Consolas"/>
              </a:rPr>
              <a:t>-</a:t>
            </a:r>
            <a:r>
              <a:rPr sz="1200" b="1" dirty="0">
                <a:solidFill>
                  <a:srgbClr val="F77070"/>
                </a:solidFill>
                <a:latin typeface="Consolas"/>
                <a:cs typeface="Consolas"/>
              </a:rPr>
              <a:t>=</a:t>
            </a:r>
            <a:r>
              <a:rPr sz="1200" b="1" spc="-2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25</a:t>
            </a:r>
            <a:r>
              <a:rPr sz="1200" dirty="0">
                <a:solidFill>
                  <a:srgbClr val="FA913C"/>
                </a:solidFill>
                <a:latin typeface="Consolas"/>
                <a:cs typeface="Consolas"/>
              </a:rPr>
              <a:t>	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Sama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dengan: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nyawa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=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nyawa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25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91074" y="3799204"/>
            <a:ext cx="5591175" cy="482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459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Dapat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Bonus</a:t>
            </a:r>
            <a:r>
              <a:rPr sz="12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Double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10" dirty="0">
                <a:solidFill>
                  <a:srgbClr val="64738B"/>
                </a:solidFill>
                <a:latin typeface="Consolas"/>
                <a:cs typeface="Consolas"/>
              </a:rPr>
              <a:t>Point</a:t>
            </a:r>
            <a:endParaRPr sz="1200">
              <a:latin typeface="Consolas"/>
              <a:cs typeface="Consolas"/>
            </a:endParaRPr>
          </a:p>
          <a:p>
            <a:pPr marL="7493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skor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b="1" dirty="0">
                <a:solidFill>
                  <a:srgbClr val="60A5FA"/>
                </a:solidFill>
                <a:latin typeface="Consolas"/>
                <a:cs typeface="Consolas"/>
              </a:rPr>
              <a:t>*=</a:t>
            </a:r>
            <a:r>
              <a:rPr sz="1200" b="1" spc="-20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1200" spc="-50" dirty="0">
                <a:solidFill>
                  <a:srgbClr val="FA913C"/>
                </a:solidFill>
                <a:latin typeface="Consolas"/>
                <a:cs typeface="Consolas"/>
              </a:rPr>
              <a:t>2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834631" y="4494529"/>
            <a:ext cx="24555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f"Skor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Akhir: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{skor}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f"Sisa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Nyawa: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BF83FB"/>
                </a:solidFill>
                <a:latin typeface="Consolas"/>
                <a:cs typeface="Consolas"/>
              </a:rPr>
              <a:t>{nyawa}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0" y="6286499"/>
            <a:ext cx="10692765" cy="962025"/>
            <a:chOff x="0" y="6286499"/>
            <a:chExt cx="10692765" cy="962025"/>
          </a:xfrm>
        </p:grpSpPr>
        <p:sp>
          <p:nvSpPr>
            <p:cNvPr id="55" name="object 55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05349" y="6286499"/>
              <a:ext cx="5762625" cy="723900"/>
            </a:xfrm>
            <a:custGeom>
              <a:avLst/>
              <a:gdLst/>
              <a:ahLst/>
              <a:cxnLst/>
              <a:rect l="l" t="t" r="r" b="b"/>
              <a:pathLst>
                <a:path w="5762625" h="723900">
                  <a:moveTo>
                    <a:pt x="5655829" y="723899"/>
                  </a:moveTo>
                  <a:lnTo>
                    <a:pt x="88995" y="723899"/>
                  </a:lnTo>
                  <a:lnTo>
                    <a:pt x="82801" y="723167"/>
                  </a:lnTo>
                  <a:lnTo>
                    <a:pt x="37131" y="700467"/>
                  </a:lnTo>
                  <a:lnTo>
                    <a:pt x="12577" y="666861"/>
                  </a:lnTo>
                  <a:lnTo>
                    <a:pt x="609" y="624538"/>
                  </a:lnTo>
                  <a:lnTo>
                    <a:pt x="0" y="617104"/>
                  </a:lnTo>
                  <a:lnTo>
                    <a:pt x="0" y="60959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5655829" y="0"/>
                  </a:lnTo>
                  <a:lnTo>
                    <a:pt x="5698998" y="11571"/>
                  </a:lnTo>
                  <a:lnTo>
                    <a:pt x="5734451" y="38783"/>
                  </a:lnTo>
                  <a:lnTo>
                    <a:pt x="5756794" y="77492"/>
                  </a:lnTo>
                  <a:lnTo>
                    <a:pt x="5762623" y="106794"/>
                  </a:lnTo>
                  <a:lnTo>
                    <a:pt x="5762623" y="617104"/>
                  </a:lnTo>
                  <a:lnTo>
                    <a:pt x="5751049" y="660274"/>
                  </a:lnTo>
                  <a:lnTo>
                    <a:pt x="5723839" y="695729"/>
                  </a:lnTo>
                  <a:lnTo>
                    <a:pt x="5685130" y="718070"/>
                  </a:lnTo>
                  <a:lnTo>
                    <a:pt x="5663262" y="723167"/>
                  </a:lnTo>
                  <a:lnTo>
                    <a:pt x="5655829" y="7238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24399" y="6286499"/>
              <a:ext cx="5743575" cy="723900"/>
            </a:xfrm>
            <a:custGeom>
              <a:avLst/>
              <a:gdLst/>
              <a:ahLst/>
              <a:cxnLst/>
              <a:rect l="l" t="t" r="r" b="b"/>
              <a:pathLst>
                <a:path w="5743575" h="723900">
                  <a:moveTo>
                    <a:pt x="5629274" y="723899"/>
                  </a:moveTo>
                  <a:lnTo>
                    <a:pt x="76199" y="723899"/>
                  </a:lnTo>
                  <a:lnTo>
                    <a:pt x="68693" y="723355"/>
                  </a:lnTo>
                  <a:lnTo>
                    <a:pt x="33857" y="704654"/>
                  </a:lnTo>
                  <a:lnTo>
                    <a:pt x="9007" y="663534"/>
                  </a:lnTo>
                  <a:lnTo>
                    <a:pt x="362" y="620859"/>
                  </a:lnTo>
                  <a:lnTo>
                    <a:pt x="0" y="60959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5629274" y="0"/>
                  </a:lnTo>
                  <a:lnTo>
                    <a:pt x="5673014" y="8699"/>
                  </a:lnTo>
                  <a:lnTo>
                    <a:pt x="5710095" y="33477"/>
                  </a:lnTo>
                  <a:lnTo>
                    <a:pt x="5734873" y="70558"/>
                  </a:lnTo>
                  <a:lnTo>
                    <a:pt x="5743574" y="114299"/>
                  </a:lnTo>
                  <a:lnTo>
                    <a:pt x="5743574" y="609599"/>
                  </a:lnTo>
                  <a:lnTo>
                    <a:pt x="5734873" y="653339"/>
                  </a:lnTo>
                  <a:lnTo>
                    <a:pt x="5710095" y="690421"/>
                  </a:lnTo>
                  <a:lnTo>
                    <a:pt x="5673014" y="715198"/>
                  </a:lnTo>
                  <a:lnTo>
                    <a:pt x="5629274" y="72389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86299" y="6286499"/>
              <a:ext cx="114300" cy="723900"/>
            </a:xfrm>
            <a:custGeom>
              <a:avLst/>
              <a:gdLst/>
              <a:ahLst/>
              <a:cxnLst/>
              <a:rect l="l" t="t" r="r" b="b"/>
              <a:pathLst>
                <a:path w="114300" h="723900">
                  <a:moveTo>
                    <a:pt x="114300" y="723899"/>
                  </a:moveTo>
                  <a:lnTo>
                    <a:pt x="70559" y="715199"/>
                  </a:lnTo>
                  <a:lnTo>
                    <a:pt x="33477" y="690422"/>
                  </a:lnTo>
                  <a:lnTo>
                    <a:pt x="8700" y="653340"/>
                  </a:lnTo>
                  <a:lnTo>
                    <a:pt x="0" y="609600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699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609600"/>
                  </a:lnTo>
                  <a:lnTo>
                    <a:pt x="43900" y="653340"/>
                  </a:lnTo>
                  <a:lnTo>
                    <a:pt x="60418" y="690422"/>
                  </a:lnTo>
                  <a:lnTo>
                    <a:pt x="92213" y="719005"/>
                  </a:lnTo>
                  <a:lnTo>
                    <a:pt x="106793" y="723356"/>
                  </a:lnTo>
                  <a:lnTo>
                    <a:pt x="114300" y="72389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863206" y="6357619"/>
            <a:ext cx="1953260" cy="48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Skor</a:t>
            </a:r>
            <a:r>
              <a:rPr sz="105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Akhir: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b="1" dirty="0">
                <a:solidFill>
                  <a:srgbClr val="FACC15"/>
                </a:solidFill>
                <a:latin typeface="Consolas"/>
                <a:cs typeface="Consolas"/>
              </a:rPr>
              <a:t>100</a:t>
            </a:r>
            <a:r>
              <a:rPr sz="1050" b="1" spc="-10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(0</a:t>
            </a: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+</a:t>
            </a: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50)</a:t>
            </a: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*</a:t>
            </a:r>
            <a:r>
              <a:rPr sz="900" i="1" spc="-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spc="-50" dirty="0">
                <a:solidFill>
                  <a:srgbClr val="64738B"/>
                </a:solidFill>
                <a:latin typeface="Consolas"/>
                <a:cs typeface="Consolas"/>
              </a:rPr>
              <a:t>2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Sisa</a:t>
            </a:r>
            <a:r>
              <a:rPr sz="105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Nyawa: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b="1" dirty="0">
                <a:solidFill>
                  <a:srgbClr val="F77070"/>
                </a:solidFill>
                <a:latin typeface="Consolas"/>
                <a:cs typeface="Consolas"/>
              </a:rPr>
              <a:t>75</a:t>
            </a:r>
            <a:r>
              <a:rPr sz="1050" b="1" spc="-1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(100</a:t>
            </a: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900" i="1" spc="-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25)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960123" y="6378574"/>
            <a:ext cx="4445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64738B"/>
                </a:solidFill>
                <a:latin typeface="Consolas"/>
                <a:cs typeface="Consolas"/>
              </a:rPr>
              <a:t>GAME</a:t>
            </a:r>
            <a:r>
              <a:rPr sz="750" b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b="1" spc="-25" dirty="0">
                <a:solidFill>
                  <a:srgbClr val="64738B"/>
                </a:solidFill>
                <a:latin typeface="Consolas"/>
                <a:cs typeface="Consolas"/>
              </a:rPr>
              <a:t>LOG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2" name="object 62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OPERATOR</a:t>
            </a:r>
            <a:r>
              <a:rPr spc="-195" dirty="0">
                <a:solidFill>
                  <a:srgbClr val="FFFFFF"/>
                </a:solidFill>
              </a:rPr>
              <a:t> </a:t>
            </a:r>
            <a:r>
              <a:rPr spc="-120" dirty="0"/>
              <a:t>PENUGASAN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Assignment • Shorthand • Updating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Variables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92099" y="7341437"/>
            <a:ext cx="14084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ASSIGNMENT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SHORTHAND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13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9263310" y="297815"/>
            <a:ext cx="114173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44704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04.3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ASSIGNMENT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247649" y="1238249"/>
              <a:ext cx="3971925" cy="1514475"/>
            </a:xfrm>
            <a:custGeom>
              <a:avLst/>
              <a:gdLst/>
              <a:ahLst/>
              <a:cxnLst/>
              <a:rect l="l" t="t" r="r" b="b"/>
              <a:pathLst>
                <a:path w="3971925" h="1514475">
                  <a:moveTo>
                    <a:pt x="3865129" y="1514474"/>
                  </a:moveTo>
                  <a:lnTo>
                    <a:pt x="88995" y="1514474"/>
                  </a:lnTo>
                  <a:lnTo>
                    <a:pt x="82801" y="1513742"/>
                  </a:lnTo>
                  <a:lnTo>
                    <a:pt x="37131" y="1491042"/>
                  </a:lnTo>
                  <a:lnTo>
                    <a:pt x="12577" y="1457436"/>
                  </a:lnTo>
                  <a:lnTo>
                    <a:pt x="610" y="1415112"/>
                  </a:lnTo>
                  <a:lnTo>
                    <a:pt x="0" y="1407679"/>
                  </a:lnTo>
                  <a:lnTo>
                    <a:pt x="0" y="140017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407679"/>
                  </a:lnTo>
                  <a:lnTo>
                    <a:pt x="3960351" y="1450849"/>
                  </a:lnTo>
                  <a:lnTo>
                    <a:pt x="3933139" y="1486303"/>
                  </a:lnTo>
                  <a:lnTo>
                    <a:pt x="3894430" y="1508646"/>
                  </a:lnTo>
                  <a:lnTo>
                    <a:pt x="3872562" y="1513742"/>
                  </a:lnTo>
                  <a:lnTo>
                    <a:pt x="3865129" y="15144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8599" y="1238249"/>
              <a:ext cx="114300" cy="1514475"/>
            </a:xfrm>
            <a:custGeom>
              <a:avLst/>
              <a:gdLst/>
              <a:ahLst/>
              <a:cxnLst/>
              <a:rect l="l" t="t" r="r" b="b"/>
              <a:pathLst>
                <a:path w="114300" h="1514475">
                  <a:moveTo>
                    <a:pt x="114300" y="1514474"/>
                  </a:moveTo>
                  <a:lnTo>
                    <a:pt x="70559" y="1505773"/>
                  </a:lnTo>
                  <a:lnTo>
                    <a:pt x="33477" y="1480997"/>
                  </a:lnTo>
                  <a:lnTo>
                    <a:pt x="8700" y="1443915"/>
                  </a:lnTo>
                  <a:lnTo>
                    <a:pt x="0" y="140017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400174"/>
                  </a:lnTo>
                  <a:lnTo>
                    <a:pt x="43900" y="1443915"/>
                  </a:lnTo>
                  <a:lnTo>
                    <a:pt x="60418" y="1480997"/>
                  </a:lnTo>
                  <a:lnTo>
                    <a:pt x="92213" y="1509580"/>
                  </a:lnTo>
                  <a:lnTo>
                    <a:pt x="106793" y="1513931"/>
                  </a:lnTo>
                  <a:lnTo>
                    <a:pt x="114300" y="1514474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38274"/>
              <a:ext cx="152400" cy="17462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06399" y="1406525"/>
            <a:ext cx="3672840" cy="1166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Percabangan?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4900"/>
              </a:lnSpc>
              <a:spcBef>
                <a:spcPts val="565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Normalnya,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kode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berjalan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baris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per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baris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dari</a:t>
            </a:r>
            <a:r>
              <a:rPr sz="1050" spc="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atas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ke</a:t>
            </a:r>
            <a:r>
              <a:rPr sz="1050" spc="8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bawah.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Control</a:t>
            </a:r>
            <a:r>
              <a:rPr sz="1050" b="1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Flow</a:t>
            </a:r>
            <a:r>
              <a:rPr sz="1050" b="1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memungkinkan</a:t>
            </a:r>
            <a:r>
              <a:rPr sz="1050" spc="4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program</a:t>
            </a:r>
            <a:r>
              <a:rPr sz="1050" spc="4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050" spc="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"memilih</a:t>
            </a:r>
            <a:r>
              <a:rPr sz="1050" spc="4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jalan"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berdasarkan</a:t>
            </a:r>
            <a:r>
              <a:rPr sz="1050" spc="1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kondisi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tertentu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(Benar/Salah),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mirip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seperti</a:t>
            </a:r>
            <a:r>
              <a:rPr sz="1050" spc="1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rel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kereta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api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yang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bercabang.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2706" y="1235075"/>
            <a:ext cx="244602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Contoh</a:t>
            </a:r>
            <a:r>
              <a:rPr sz="1050" i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Kasus:</a:t>
            </a:r>
            <a:r>
              <a:rPr sz="1050" i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Cek</a:t>
            </a:r>
            <a:r>
              <a:rPr sz="1050" i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Usia</a:t>
            </a:r>
            <a:r>
              <a:rPr sz="1050" i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Penonton</a:t>
            </a:r>
            <a:r>
              <a:rPr sz="1050" i="1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Bioskop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30039" y="1261872"/>
            <a:ext cx="6562725" cy="4676140"/>
            <a:chOff x="4130039" y="1261872"/>
            <a:chExt cx="6562725" cy="4676140"/>
          </a:xfrm>
        </p:grpSpPr>
        <p:sp>
          <p:nvSpPr>
            <p:cNvPr id="9" name="object 9"/>
            <p:cNvSpPr/>
            <p:nvPr/>
          </p:nvSpPr>
          <p:spPr>
            <a:xfrm>
              <a:off x="4130039" y="1261872"/>
              <a:ext cx="6562725" cy="4676140"/>
            </a:xfrm>
            <a:custGeom>
              <a:avLst/>
              <a:gdLst/>
              <a:ahLst/>
              <a:cxnLst/>
              <a:rect l="l" t="t" r="r" b="b"/>
              <a:pathLst>
                <a:path w="6562725" h="4676140">
                  <a:moveTo>
                    <a:pt x="6562341" y="4675631"/>
                  </a:moveTo>
                  <a:lnTo>
                    <a:pt x="0" y="4675631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8802"/>
                  </a:lnTo>
                  <a:lnTo>
                    <a:pt x="670559" y="328802"/>
                  </a:lnTo>
                  <a:lnTo>
                    <a:pt x="660238" y="329301"/>
                  </a:lnTo>
                  <a:lnTo>
                    <a:pt x="621118" y="341188"/>
                  </a:lnTo>
                  <a:lnTo>
                    <a:pt x="589526" y="367141"/>
                  </a:lnTo>
                  <a:lnTo>
                    <a:pt x="570270" y="403208"/>
                  </a:lnTo>
                  <a:lnTo>
                    <a:pt x="565784" y="433577"/>
                  </a:lnTo>
                  <a:lnTo>
                    <a:pt x="565784" y="3767327"/>
                  </a:lnTo>
                  <a:lnTo>
                    <a:pt x="573759" y="3807422"/>
                  </a:lnTo>
                  <a:lnTo>
                    <a:pt x="596472" y="3841414"/>
                  </a:lnTo>
                  <a:lnTo>
                    <a:pt x="630463" y="3864126"/>
                  </a:lnTo>
                  <a:lnTo>
                    <a:pt x="670559" y="3872102"/>
                  </a:lnTo>
                  <a:lnTo>
                    <a:pt x="6562341" y="3872102"/>
                  </a:lnTo>
                  <a:lnTo>
                    <a:pt x="6562341" y="4675631"/>
                  </a:lnTo>
                  <a:close/>
                </a:path>
                <a:path w="6562725" h="4676140">
                  <a:moveTo>
                    <a:pt x="6562341" y="3872102"/>
                  </a:moveTo>
                  <a:lnTo>
                    <a:pt x="6223634" y="3872102"/>
                  </a:lnTo>
                  <a:lnTo>
                    <a:pt x="6233955" y="3871604"/>
                  </a:lnTo>
                  <a:lnTo>
                    <a:pt x="6244078" y="3870108"/>
                  </a:lnTo>
                  <a:lnTo>
                    <a:pt x="6281853" y="3854460"/>
                  </a:lnTo>
                  <a:lnTo>
                    <a:pt x="6310766" y="3825547"/>
                  </a:lnTo>
                  <a:lnTo>
                    <a:pt x="6326415" y="3787771"/>
                  </a:lnTo>
                  <a:lnTo>
                    <a:pt x="6328409" y="3767327"/>
                  </a:lnTo>
                  <a:lnTo>
                    <a:pt x="6328409" y="433577"/>
                  </a:lnTo>
                  <a:lnTo>
                    <a:pt x="6320433" y="393482"/>
                  </a:lnTo>
                  <a:lnTo>
                    <a:pt x="6297720" y="359490"/>
                  </a:lnTo>
                  <a:lnTo>
                    <a:pt x="6263728" y="336778"/>
                  </a:lnTo>
                  <a:lnTo>
                    <a:pt x="6223634" y="328802"/>
                  </a:lnTo>
                  <a:lnTo>
                    <a:pt x="6562343" y="328802"/>
                  </a:lnTo>
                  <a:lnTo>
                    <a:pt x="6562341" y="387210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91062" y="1585912"/>
              <a:ext cx="5772150" cy="3552825"/>
            </a:xfrm>
            <a:custGeom>
              <a:avLst/>
              <a:gdLst/>
              <a:ahLst/>
              <a:cxnLst/>
              <a:rect l="l" t="t" r="r" b="b"/>
              <a:pathLst>
                <a:path w="5772150" h="3552825">
                  <a:moveTo>
                    <a:pt x="5669804" y="3552824"/>
                  </a:moveTo>
                  <a:lnTo>
                    <a:pt x="102344" y="3552824"/>
                  </a:lnTo>
                  <a:lnTo>
                    <a:pt x="95221" y="3552122"/>
                  </a:lnTo>
                  <a:lnTo>
                    <a:pt x="54661" y="3538359"/>
                  </a:lnTo>
                  <a:lnTo>
                    <a:pt x="22455" y="3510122"/>
                  </a:lnTo>
                  <a:lnTo>
                    <a:pt x="3507" y="3471710"/>
                  </a:lnTo>
                  <a:lnTo>
                    <a:pt x="0" y="3450479"/>
                  </a:lnTo>
                  <a:lnTo>
                    <a:pt x="0" y="34432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3"/>
                  </a:lnTo>
                  <a:lnTo>
                    <a:pt x="5772149" y="102345"/>
                  </a:lnTo>
                  <a:lnTo>
                    <a:pt x="5772149" y="3450479"/>
                  </a:lnTo>
                  <a:lnTo>
                    <a:pt x="5761058" y="3491849"/>
                  </a:lnTo>
                  <a:lnTo>
                    <a:pt x="5734979" y="3525826"/>
                  </a:lnTo>
                  <a:lnTo>
                    <a:pt x="5697884" y="3547238"/>
                  </a:lnTo>
                  <a:lnTo>
                    <a:pt x="5676927" y="3552122"/>
                  </a:lnTo>
                  <a:lnTo>
                    <a:pt x="5669804" y="35528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1062" y="1585912"/>
              <a:ext cx="5772150" cy="3552825"/>
            </a:xfrm>
            <a:custGeom>
              <a:avLst/>
              <a:gdLst/>
              <a:ahLst/>
              <a:cxnLst/>
              <a:rect l="l" t="t" r="r" b="b"/>
              <a:pathLst>
                <a:path w="5772150" h="3552825">
                  <a:moveTo>
                    <a:pt x="0" y="34432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683981" y="2104"/>
                  </a:lnTo>
                  <a:lnTo>
                    <a:pt x="5691035" y="3507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0044" y="88167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3443287"/>
                  </a:lnTo>
                  <a:lnTo>
                    <a:pt x="5772149" y="3450479"/>
                  </a:lnTo>
                  <a:lnTo>
                    <a:pt x="5771448" y="3457602"/>
                  </a:lnTo>
                  <a:lnTo>
                    <a:pt x="5770044" y="3464656"/>
                  </a:lnTo>
                  <a:lnTo>
                    <a:pt x="5768641" y="3471710"/>
                  </a:lnTo>
                  <a:lnTo>
                    <a:pt x="5753687" y="3504142"/>
                  </a:lnTo>
                  <a:lnTo>
                    <a:pt x="5749692" y="3510123"/>
                  </a:lnTo>
                  <a:lnTo>
                    <a:pt x="5723465" y="3534363"/>
                  </a:lnTo>
                  <a:lnTo>
                    <a:pt x="5717485" y="3538359"/>
                  </a:lnTo>
                  <a:lnTo>
                    <a:pt x="5676927" y="3552122"/>
                  </a:lnTo>
                  <a:lnTo>
                    <a:pt x="5662612" y="3552824"/>
                  </a:lnTo>
                  <a:lnTo>
                    <a:pt x="109537" y="3552824"/>
                  </a:lnTo>
                  <a:lnTo>
                    <a:pt x="102344" y="3552824"/>
                  </a:lnTo>
                  <a:lnTo>
                    <a:pt x="95221" y="3552122"/>
                  </a:lnTo>
                  <a:lnTo>
                    <a:pt x="88167" y="3550719"/>
                  </a:lnTo>
                  <a:lnTo>
                    <a:pt x="81113" y="3549315"/>
                  </a:lnTo>
                  <a:lnTo>
                    <a:pt x="74263" y="3547237"/>
                  </a:lnTo>
                  <a:lnTo>
                    <a:pt x="67619" y="3544485"/>
                  </a:lnTo>
                  <a:lnTo>
                    <a:pt x="60974" y="3541733"/>
                  </a:lnTo>
                  <a:lnTo>
                    <a:pt x="54661" y="3538359"/>
                  </a:lnTo>
                  <a:lnTo>
                    <a:pt x="48681" y="3534363"/>
                  </a:lnTo>
                  <a:lnTo>
                    <a:pt x="42701" y="3530367"/>
                  </a:lnTo>
                  <a:lnTo>
                    <a:pt x="37168" y="3525826"/>
                  </a:lnTo>
                  <a:lnTo>
                    <a:pt x="32082" y="3520741"/>
                  </a:lnTo>
                  <a:lnTo>
                    <a:pt x="26996" y="3515656"/>
                  </a:lnTo>
                  <a:lnTo>
                    <a:pt x="22455" y="3510122"/>
                  </a:lnTo>
                  <a:lnTo>
                    <a:pt x="18459" y="3504142"/>
                  </a:lnTo>
                  <a:lnTo>
                    <a:pt x="14463" y="3498162"/>
                  </a:lnTo>
                  <a:lnTo>
                    <a:pt x="11090" y="3491849"/>
                  </a:lnTo>
                  <a:lnTo>
                    <a:pt x="8337" y="3485205"/>
                  </a:lnTo>
                  <a:lnTo>
                    <a:pt x="5585" y="3478560"/>
                  </a:lnTo>
                  <a:lnTo>
                    <a:pt x="3507" y="3471710"/>
                  </a:lnTo>
                  <a:lnTo>
                    <a:pt x="2104" y="3464656"/>
                  </a:lnTo>
                  <a:lnTo>
                    <a:pt x="701" y="3457602"/>
                  </a:lnTo>
                  <a:lnTo>
                    <a:pt x="0" y="3450479"/>
                  </a:lnTo>
                  <a:lnTo>
                    <a:pt x="0" y="34432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95824" y="15906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49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95824" y="18954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7331" y="1685924"/>
              <a:ext cx="104775" cy="10477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035586" y="1654175"/>
            <a:ext cx="905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cek_bioskop.py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848224" y="1905000"/>
            <a:ext cx="5610225" cy="3228975"/>
            <a:chOff x="4848224" y="1905000"/>
            <a:chExt cx="5610225" cy="3228975"/>
          </a:xfrm>
        </p:grpSpPr>
        <p:sp>
          <p:nvSpPr>
            <p:cNvPr id="17" name="object 17"/>
            <p:cNvSpPr/>
            <p:nvPr/>
          </p:nvSpPr>
          <p:spPr>
            <a:xfrm>
              <a:off x="10239374" y="1905000"/>
              <a:ext cx="219075" cy="257175"/>
            </a:xfrm>
            <a:custGeom>
              <a:avLst/>
              <a:gdLst/>
              <a:ahLst/>
              <a:cxnLst/>
              <a:rect l="l" t="t" r="r" b="b"/>
              <a:pathLst>
                <a:path w="219075" h="257175">
                  <a:moveTo>
                    <a:pt x="219074" y="257174"/>
                  </a:moveTo>
                  <a:lnTo>
                    <a:pt x="0" y="257174"/>
                  </a:lnTo>
                  <a:lnTo>
                    <a:pt x="0" y="0"/>
                  </a:lnTo>
                  <a:lnTo>
                    <a:pt x="219074" y="0"/>
                  </a:lnTo>
                  <a:lnTo>
                    <a:pt x="219074" y="257174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96524" y="2009774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104775" h="57150">
                  <a:moveTo>
                    <a:pt x="104774" y="57149"/>
                  </a:moveTo>
                  <a:lnTo>
                    <a:pt x="0" y="57149"/>
                  </a:lnTo>
                  <a:lnTo>
                    <a:pt x="52387" y="0"/>
                  </a:lnTo>
                  <a:lnTo>
                    <a:pt x="104774" y="57149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39374" y="4876799"/>
              <a:ext cx="219075" cy="257175"/>
            </a:xfrm>
            <a:custGeom>
              <a:avLst/>
              <a:gdLst/>
              <a:ahLst/>
              <a:cxnLst/>
              <a:rect l="l" t="t" r="r" b="b"/>
              <a:pathLst>
                <a:path w="219075" h="257175">
                  <a:moveTo>
                    <a:pt x="114299" y="257174"/>
                  </a:moveTo>
                  <a:lnTo>
                    <a:pt x="0" y="257174"/>
                  </a:lnTo>
                  <a:lnTo>
                    <a:pt x="0" y="0"/>
                  </a:lnTo>
                  <a:lnTo>
                    <a:pt x="219074" y="0"/>
                  </a:lnTo>
                  <a:lnTo>
                    <a:pt x="219074" y="152399"/>
                  </a:lnTo>
                  <a:lnTo>
                    <a:pt x="211098" y="192495"/>
                  </a:lnTo>
                  <a:lnTo>
                    <a:pt x="188385" y="226486"/>
                  </a:lnTo>
                  <a:lnTo>
                    <a:pt x="154393" y="249198"/>
                  </a:lnTo>
                  <a:lnTo>
                    <a:pt x="114299" y="257174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296523" y="4972049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104775" h="57150">
                  <a:moveTo>
                    <a:pt x="52387" y="57149"/>
                  </a:moveTo>
                  <a:lnTo>
                    <a:pt x="0" y="0"/>
                  </a:lnTo>
                  <a:lnTo>
                    <a:pt x="104774" y="0"/>
                  </a:lnTo>
                  <a:lnTo>
                    <a:pt x="52387" y="57149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239374" y="2162174"/>
              <a:ext cx="219075" cy="2714625"/>
            </a:xfrm>
            <a:custGeom>
              <a:avLst/>
              <a:gdLst/>
              <a:ahLst/>
              <a:cxnLst/>
              <a:rect l="l" t="t" r="r" b="b"/>
              <a:pathLst>
                <a:path w="219075" h="2714625">
                  <a:moveTo>
                    <a:pt x="219074" y="2714624"/>
                  </a:moveTo>
                  <a:lnTo>
                    <a:pt x="0" y="2714624"/>
                  </a:lnTo>
                  <a:lnTo>
                    <a:pt x="0" y="0"/>
                  </a:lnTo>
                  <a:lnTo>
                    <a:pt x="219074" y="0"/>
                  </a:lnTo>
                  <a:lnTo>
                    <a:pt x="219074" y="2714624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286999" y="2162174"/>
              <a:ext cx="123825" cy="2390775"/>
            </a:xfrm>
            <a:custGeom>
              <a:avLst/>
              <a:gdLst/>
              <a:ahLst/>
              <a:cxnLst/>
              <a:rect l="l" t="t" r="r" b="b"/>
              <a:pathLst>
                <a:path w="123825" h="2390775">
                  <a:moveTo>
                    <a:pt x="65977" y="2390774"/>
                  </a:moveTo>
                  <a:lnTo>
                    <a:pt x="57847" y="2390774"/>
                  </a:lnTo>
                  <a:lnTo>
                    <a:pt x="53820" y="2390378"/>
                  </a:lnTo>
                  <a:lnTo>
                    <a:pt x="15258" y="2369766"/>
                  </a:lnTo>
                  <a:lnTo>
                    <a:pt x="0" y="2332927"/>
                  </a:lnTo>
                  <a:lnTo>
                    <a:pt x="0" y="2328862"/>
                  </a:lnTo>
                  <a:lnTo>
                    <a:pt x="0" y="57847"/>
                  </a:lnTo>
                  <a:lnTo>
                    <a:pt x="15258" y="21008"/>
                  </a:lnTo>
                  <a:lnTo>
                    <a:pt x="53820" y="396"/>
                  </a:lnTo>
                  <a:lnTo>
                    <a:pt x="57847" y="0"/>
                  </a:lnTo>
                  <a:lnTo>
                    <a:pt x="65977" y="0"/>
                  </a:lnTo>
                  <a:lnTo>
                    <a:pt x="102815" y="15259"/>
                  </a:lnTo>
                  <a:lnTo>
                    <a:pt x="123427" y="53821"/>
                  </a:lnTo>
                  <a:lnTo>
                    <a:pt x="123824" y="57847"/>
                  </a:lnTo>
                  <a:lnTo>
                    <a:pt x="123824" y="2332927"/>
                  </a:lnTo>
                  <a:lnTo>
                    <a:pt x="108565" y="2369766"/>
                  </a:lnTo>
                  <a:lnTo>
                    <a:pt x="70003" y="2390378"/>
                  </a:lnTo>
                  <a:lnTo>
                    <a:pt x="65977" y="2390774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00624" y="2971799"/>
              <a:ext cx="5086350" cy="800100"/>
            </a:xfrm>
            <a:custGeom>
              <a:avLst/>
              <a:gdLst/>
              <a:ahLst/>
              <a:cxnLst/>
              <a:rect l="l" t="t" r="r" b="b"/>
              <a:pathLst>
                <a:path w="5086350" h="800100">
                  <a:moveTo>
                    <a:pt x="5048249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048249" y="0"/>
                  </a:lnTo>
                  <a:lnTo>
                    <a:pt x="5055851" y="697"/>
                  </a:lnTo>
                  <a:lnTo>
                    <a:pt x="5085651" y="30498"/>
                  </a:lnTo>
                  <a:lnTo>
                    <a:pt x="5086349" y="38099"/>
                  </a:lnTo>
                  <a:lnTo>
                    <a:pt x="5086349" y="761999"/>
                  </a:lnTo>
                  <a:lnTo>
                    <a:pt x="5062875" y="797310"/>
                  </a:lnTo>
                  <a:lnTo>
                    <a:pt x="5048249" y="800099"/>
                  </a:lnTo>
                  <a:close/>
                </a:path>
              </a:pathLst>
            </a:custGeom>
            <a:solidFill>
              <a:srgbClr val="13532D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10149" y="2971799"/>
              <a:ext cx="0" cy="800100"/>
            </a:xfrm>
            <a:custGeom>
              <a:avLst/>
              <a:gdLst/>
              <a:ahLst/>
              <a:cxnLst/>
              <a:rect l="l" t="t" r="r" b="b"/>
              <a:pathLst>
                <a:path h="800100">
                  <a:moveTo>
                    <a:pt x="0" y="0"/>
                  </a:moveTo>
                  <a:lnTo>
                    <a:pt x="0" y="800100"/>
                  </a:lnTo>
                </a:path>
              </a:pathLst>
            </a:custGeom>
            <a:ln w="19050">
              <a:solidFill>
                <a:srgbClr val="46546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00624" y="4229099"/>
              <a:ext cx="5086350" cy="533400"/>
            </a:xfrm>
            <a:custGeom>
              <a:avLst/>
              <a:gdLst/>
              <a:ahLst/>
              <a:cxnLst/>
              <a:rect l="l" t="t" r="r" b="b"/>
              <a:pathLst>
                <a:path w="5086350" h="533400">
                  <a:moveTo>
                    <a:pt x="5048249" y="533399"/>
                  </a:moveTo>
                  <a:lnTo>
                    <a:pt x="0" y="533399"/>
                  </a:lnTo>
                  <a:lnTo>
                    <a:pt x="0" y="0"/>
                  </a:lnTo>
                  <a:lnTo>
                    <a:pt x="5048249" y="0"/>
                  </a:lnTo>
                  <a:lnTo>
                    <a:pt x="5055851" y="697"/>
                  </a:lnTo>
                  <a:lnTo>
                    <a:pt x="5085651" y="30498"/>
                  </a:lnTo>
                  <a:lnTo>
                    <a:pt x="5086349" y="38099"/>
                  </a:lnTo>
                  <a:lnTo>
                    <a:pt x="5086349" y="495299"/>
                  </a:lnTo>
                  <a:lnTo>
                    <a:pt x="5062875" y="530610"/>
                  </a:lnTo>
                  <a:lnTo>
                    <a:pt x="5048249" y="533399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10149" y="4229099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ln w="19050">
              <a:solidFill>
                <a:srgbClr val="46546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48224" y="4876799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5238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238749" y="0"/>
                  </a:lnTo>
                  <a:lnTo>
                    <a:pt x="5238749" y="95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834631" y="2054225"/>
            <a:ext cx="3533775" cy="138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usia</a:t>
            </a:r>
            <a:r>
              <a:rPr sz="1200" spc="-4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4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FA913C"/>
                </a:solidFill>
                <a:latin typeface="Consolas"/>
                <a:cs typeface="Consolas"/>
              </a:rPr>
              <a:t>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"Masukkan</a:t>
            </a:r>
            <a:r>
              <a:rPr sz="1200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usia</a:t>
            </a:r>
            <a:r>
              <a:rPr sz="1200" spc="-4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kamu:</a:t>
            </a:r>
            <a:r>
              <a:rPr sz="1200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Cek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Kondisi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(Perhatikan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Titik</a:t>
            </a:r>
            <a:r>
              <a:rPr sz="1200" i="1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dirty="0">
                <a:solidFill>
                  <a:srgbClr val="64738B"/>
                </a:solidFill>
                <a:latin typeface="Consolas"/>
                <a:cs typeface="Consolas"/>
              </a:rPr>
              <a:t>Dua</a:t>
            </a:r>
            <a:r>
              <a:rPr sz="12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1200" i="1" spc="-20" dirty="0">
                <a:solidFill>
                  <a:srgbClr val="64738B"/>
                </a:solidFill>
                <a:latin typeface="Consolas"/>
                <a:cs typeface="Consolas"/>
              </a:rPr>
              <a:t>':')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solidFill>
                  <a:srgbClr val="F472B5"/>
                </a:solidFill>
                <a:latin typeface="Consolas"/>
                <a:cs typeface="Consolas"/>
              </a:rPr>
              <a:t>if</a:t>
            </a:r>
            <a:r>
              <a:rPr sz="1200" spc="-20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usia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&gt;=</a:t>
            </a:r>
            <a:r>
              <a:rPr sz="120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17</a:t>
            </a:r>
            <a:r>
              <a:rPr sz="1200" spc="-25" dirty="0">
                <a:solidFill>
                  <a:srgbClr val="FFFFFF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200">
              <a:latin typeface="Consolas"/>
              <a:cs typeface="Consolas"/>
            </a:endParaRPr>
          </a:p>
          <a:p>
            <a:pPr marL="33591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"Silakan</a:t>
            </a:r>
            <a:r>
              <a:rPr sz="1200" spc="-9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masuk!"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 marL="335915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"Selamat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menonton</a:t>
            </a:r>
            <a:r>
              <a:rPr sz="1200" spc="-5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film</a:t>
            </a:r>
            <a:r>
              <a:rPr sz="12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horror."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58481" y="3540125"/>
            <a:ext cx="217297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Baris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ini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menjorok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ke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dalam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(Indented)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34631" y="3883025"/>
            <a:ext cx="444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472B5"/>
                </a:solidFill>
                <a:latin typeface="Consolas"/>
                <a:cs typeface="Consolas"/>
              </a:rPr>
              <a:t>else</a:t>
            </a:r>
            <a:r>
              <a:rPr sz="1200" spc="-10" dirty="0">
                <a:solidFill>
                  <a:srgbClr val="FFFFFF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4631" y="4218304"/>
            <a:ext cx="3030855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915" marR="5080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"Maaf,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belum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cukup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umur."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"Nonton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kartun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aja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ya!"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"--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-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Program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Selesai</a:t>
            </a:r>
            <a:r>
              <a:rPr sz="1200" spc="-2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4ADE80"/>
                </a:solidFill>
                <a:latin typeface="Consolas"/>
                <a:cs typeface="Consolas"/>
              </a:rPr>
              <a:t>---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686299" y="5295899"/>
            <a:ext cx="2809875" cy="1714500"/>
            <a:chOff x="4686299" y="5295899"/>
            <a:chExt cx="2809875" cy="1714500"/>
          </a:xfrm>
        </p:grpSpPr>
        <p:sp>
          <p:nvSpPr>
            <p:cNvPr id="33" name="object 33"/>
            <p:cNvSpPr/>
            <p:nvPr/>
          </p:nvSpPr>
          <p:spPr>
            <a:xfrm>
              <a:off x="4705349" y="5295899"/>
              <a:ext cx="2790825" cy="1714500"/>
            </a:xfrm>
            <a:custGeom>
              <a:avLst/>
              <a:gdLst/>
              <a:ahLst/>
              <a:cxnLst/>
              <a:rect l="l" t="t" r="r" b="b"/>
              <a:pathLst>
                <a:path w="2790825" h="1714500">
                  <a:moveTo>
                    <a:pt x="2684029" y="1714499"/>
                  </a:moveTo>
                  <a:lnTo>
                    <a:pt x="88995" y="1714499"/>
                  </a:lnTo>
                  <a:lnTo>
                    <a:pt x="82801" y="1713767"/>
                  </a:lnTo>
                  <a:lnTo>
                    <a:pt x="37131" y="1691067"/>
                  </a:lnTo>
                  <a:lnTo>
                    <a:pt x="12577" y="1657460"/>
                  </a:lnTo>
                  <a:lnTo>
                    <a:pt x="609" y="1615137"/>
                  </a:lnTo>
                  <a:lnTo>
                    <a:pt x="0" y="1607704"/>
                  </a:lnTo>
                  <a:lnTo>
                    <a:pt x="0" y="160019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70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2684029" y="0"/>
                  </a:lnTo>
                  <a:lnTo>
                    <a:pt x="2727198" y="11572"/>
                  </a:lnTo>
                  <a:lnTo>
                    <a:pt x="2762652" y="38784"/>
                  </a:lnTo>
                  <a:lnTo>
                    <a:pt x="2784994" y="77492"/>
                  </a:lnTo>
                  <a:lnTo>
                    <a:pt x="2790824" y="106794"/>
                  </a:lnTo>
                  <a:lnTo>
                    <a:pt x="2790824" y="1607704"/>
                  </a:lnTo>
                  <a:lnTo>
                    <a:pt x="2779251" y="1650874"/>
                  </a:lnTo>
                  <a:lnTo>
                    <a:pt x="2752039" y="1686329"/>
                  </a:lnTo>
                  <a:lnTo>
                    <a:pt x="2713330" y="1708670"/>
                  </a:lnTo>
                  <a:lnTo>
                    <a:pt x="2691462" y="1713767"/>
                  </a:lnTo>
                  <a:lnTo>
                    <a:pt x="2684029" y="17144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24399" y="5295899"/>
              <a:ext cx="2771775" cy="1714500"/>
            </a:xfrm>
            <a:custGeom>
              <a:avLst/>
              <a:gdLst/>
              <a:ahLst/>
              <a:cxnLst/>
              <a:rect l="l" t="t" r="r" b="b"/>
              <a:pathLst>
                <a:path w="2771775" h="1714500">
                  <a:moveTo>
                    <a:pt x="2657474" y="1714499"/>
                  </a:moveTo>
                  <a:lnTo>
                    <a:pt x="76199" y="1714499"/>
                  </a:lnTo>
                  <a:lnTo>
                    <a:pt x="68693" y="1713955"/>
                  </a:lnTo>
                  <a:lnTo>
                    <a:pt x="33857" y="1695254"/>
                  </a:lnTo>
                  <a:lnTo>
                    <a:pt x="9007" y="1654134"/>
                  </a:lnTo>
                  <a:lnTo>
                    <a:pt x="362" y="1611459"/>
                  </a:lnTo>
                  <a:lnTo>
                    <a:pt x="0" y="1600199"/>
                  </a:lnTo>
                  <a:lnTo>
                    <a:pt x="0" y="114299"/>
                  </a:lnTo>
                  <a:lnTo>
                    <a:pt x="5799" y="70559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2657474" y="0"/>
                  </a:lnTo>
                  <a:lnTo>
                    <a:pt x="2701213" y="8700"/>
                  </a:lnTo>
                  <a:lnTo>
                    <a:pt x="2738295" y="33477"/>
                  </a:lnTo>
                  <a:lnTo>
                    <a:pt x="2763072" y="70559"/>
                  </a:lnTo>
                  <a:lnTo>
                    <a:pt x="2771774" y="114299"/>
                  </a:lnTo>
                  <a:lnTo>
                    <a:pt x="2771774" y="1600199"/>
                  </a:lnTo>
                  <a:lnTo>
                    <a:pt x="2763072" y="1643939"/>
                  </a:lnTo>
                  <a:lnTo>
                    <a:pt x="2738295" y="1681021"/>
                  </a:lnTo>
                  <a:lnTo>
                    <a:pt x="2701213" y="1705798"/>
                  </a:lnTo>
                  <a:lnTo>
                    <a:pt x="2657474" y="171449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86299" y="5295899"/>
              <a:ext cx="114300" cy="1714500"/>
            </a:xfrm>
            <a:custGeom>
              <a:avLst/>
              <a:gdLst/>
              <a:ahLst/>
              <a:cxnLst/>
              <a:rect l="l" t="t" r="r" b="b"/>
              <a:pathLst>
                <a:path w="114300" h="1714500">
                  <a:moveTo>
                    <a:pt x="114300" y="1714499"/>
                  </a:moveTo>
                  <a:lnTo>
                    <a:pt x="70559" y="1705799"/>
                  </a:lnTo>
                  <a:lnTo>
                    <a:pt x="33477" y="1681022"/>
                  </a:lnTo>
                  <a:lnTo>
                    <a:pt x="8700" y="1643939"/>
                  </a:lnTo>
                  <a:lnTo>
                    <a:pt x="0" y="1600200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600200"/>
                  </a:lnTo>
                  <a:lnTo>
                    <a:pt x="43900" y="1643939"/>
                  </a:lnTo>
                  <a:lnTo>
                    <a:pt x="60418" y="1681022"/>
                  </a:lnTo>
                  <a:lnTo>
                    <a:pt x="92213" y="1709605"/>
                  </a:lnTo>
                  <a:lnTo>
                    <a:pt x="106793" y="1713956"/>
                  </a:lnTo>
                  <a:lnTo>
                    <a:pt x="114300" y="17144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825106" y="5407025"/>
            <a:ext cx="91566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Skenario:</a:t>
            </a:r>
            <a:r>
              <a:rPr sz="75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Usia</a:t>
            </a:r>
            <a:r>
              <a:rPr sz="750" spc="-25" dirty="0">
                <a:solidFill>
                  <a:srgbClr val="64738B"/>
                </a:solidFill>
                <a:latin typeface="Consolas"/>
                <a:cs typeface="Consolas"/>
              </a:rPr>
              <a:t> 20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25106" y="5534659"/>
            <a:ext cx="1847850" cy="7493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Masukkan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usia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kamu: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25" dirty="0">
                <a:solidFill>
                  <a:srgbClr val="FACC15"/>
                </a:solidFill>
                <a:latin typeface="Consolas"/>
                <a:cs typeface="Consolas"/>
              </a:rPr>
              <a:t>20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4ADE80"/>
                </a:solidFill>
                <a:latin typeface="Consolas"/>
                <a:cs typeface="Consolas"/>
              </a:rPr>
              <a:t>Silakan</a:t>
            </a:r>
            <a:r>
              <a:rPr sz="900" spc="-7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ADE80"/>
                </a:solidFill>
                <a:latin typeface="Consolas"/>
                <a:cs typeface="Consolas"/>
              </a:rPr>
              <a:t>masuk!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4ADE80"/>
                </a:solidFill>
                <a:latin typeface="Consolas"/>
                <a:cs typeface="Consolas"/>
              </a:rPr>
              <a:t>Selamat</a:t>
            </a:r>
            <a:r>
              <a:rPr sz="900" spc="-6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ADE80"/>
                </a:solidFill>
                <a:latin typeface="Consolas"/>
                <a:cs typeface="Consolas"/>
              </a:rPr>
              <a:t>menonton</a:t>
            </a:r>
            <a:r>
              <a:rPr sz="900" spc="-6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4ADE80"/>
                </a:solidFill>
                <a:latin typeface="Consolas"/>
                <a:cs typeface="Consolas"/>
              </a:rPr>
              <a:t>film</a:t>
            </a:r>
            <a:r>
              <a:rPr sz="900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4ADE80"/>
                </a:solidFill>
                <a:latin typeface="Consolas"/>
                <a:cs typeface="Consolas"/>
              </a:rPr>
              <a:t>horror.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--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Program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Selesai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--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648574" y="5295899"/>
            <a:ext cx="2819400" cy="1714500"/>
            <a:chOff x="7648574" y="5295899"/>
            <a:chExt cx="2819400" cy="1714500"/>
          </a:xfrm>
        </p:grpSpPr>
        <p:sp>
          <p:nvSpPr>
            <p:cNvPr id="39" name="object 39"/>
            <p:cNvSpPr/>
            <p:nvPr/>
          </p:nvSpPr>
          <p:spPr>
            <a:xfrm>
              <a:off x="7667624" y="5295899"/>
              <a:ext cx="2800350" cy="1714500"/>
            </a:xfrm>
            <a:custGeom>
              <a:avLst/>
              <a:gdLst/>
              <a:ahLst/>
              <a:cxnLst/>
              <a:rect l="l" t="t" r="r" b="b"/>
              <a:pathLst>
                <a:path w="2800350" h="1714500">
                  <a:moveTo>
                    <a:pt x="2693555" y="1714499"/>
                  </a:moveTo>
                  <a:lnTo>
                    <a:pt x="88995" y="1714499"/>
                  </a:lnTo>
                  <a:lnTo>
                    <a:pt x="82801" y="1713767"/>
                  </a:lnTo>
                  <a:lnTo>
                    <a:pt x="37131" y="1691067"/>
                  </a:lnTo>
                  <a:lnTo>
                    <a:pt x="12577" y="1657460"/>
                  </a:lnTo>
                  <a:lnTo>
                    <a:pt x="610" y="1615137"/>
                  </a:lnTo>
                  <a:lnTo>
                    <a:pt x="0" y="1607704"/>
                  </a:lnTo>
                  <a:lnTo>
                    <a:pt x="0" y="160019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20" y="28170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2693555" y="0"/>
                  </a:lnTo>
                  <a:lnTo>
                    <a:pt x="2736724" y="11572"/>
                  </a:lnTo>
                  <a:lnTo>
                    <a:pt x="2772177" y="38784"/>
                  </a:lnTo>
                  <a:lnTo>
                    <a:pt x="2794520" y="77492"/>
                  </a:lnTo>
                  <a:lnTo>
                    <a:pt x="2800349" y="106794"/>
                  </a:lnTo>
                  <a:lnTo>
                    <a:pt x="2800349" y="1607704"/>
                  </a:lnTo>
                  <a:lnTo>
                    <a:pt x="2788775" y="1650874"/>
                  </a:lnTo>
                  <a:lnTo>
                    <a:pt x="2761565" y="1686329"/>
                  </a:lnTo>
                  <a:lnTo>
                    <a:pt x="2722856" y="1708670"/>
                  </a:lnTo>
                  <a:lnTo>
                    <a:pt x="2700987" y="1713767"/>
                  </a:lnTo>
                  <a:lnTo>
                    <a:pt x="2693555" y="17144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86674" y="5295899"/>
              <a:ext cx="2781300" cy="1714500"/>
            </a:xfrm>
            <a:custGeom>
              <a:avLst/>
              <a:gdLst/>
              <a:ahLst/>
              <a:cxnLst/>
              <a:rect l="l" t="t" r="r" b="b"/>
              <a:pathLst>
                <a:path w="2781300" h="1714500">
                  <a:moveTo>
                    <a:pt x="2666999" y="1714499"/>
                  </a:moveTo>
                  <a:lnTo>
                    <a:pt x="76199" y="1714499"/>
                  </a:lnTo>
                  <a:lnTo>
                    <a:pt x="68693" y="1713955"/>
                  </a:lnTo>
                  <a:lnTo>
                    <a:pt x="33856" y="1695254"/>
                  </a:lnTo>
                  <a:lnTo>
                    <a:pt x="9006" y="1654134"/>
                  </a:lnTo>
                  <a:lnTo>
                    <a:pt x="362" y="1611459"/>
                  </a:lnTo>
                  <a:lnTo>
                    <a:pt x="0" y="1600199"/>
                  </a:lnTo>
                  <a:lnTo>
                    <a:pt x="0" y="114299"/>
                  </a:lnTo>
                  <a:lnTo>
                    <a:pt x="5799" y="70559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2666999" y="0"/>
                  </a:lnTo>
                  <a:lnTo>
                    <a:pt x="2710739" y="8700"/>
                  </a:lnTo>
                  <a:lnTo>
                    <a:pt x="2747820" y="33477"/>
                  </a:lnTo>
                  <a:lnTo>
                    <a:pt x="2772598" y="70559"/>
                  </a:lnTo>
                  <a:lnTo>
                    <a:pt x="2781299" y="114299"/>
                  </a:lnTo>
                  <a:lnTo>
                    <a:pt x="2781299" y="1600199"/>
                  </a:lnTo>
                  <a:lnTo>
                    <a:pt x="2772598" y="1643939"/>
                  </a:lnTo>
                  <a:lnTo>
                    <a:pt x="2747820" y="1681021"/>
                  </a:lnTo>
                  <a:lnTo>
                    <a:pt x="2710739" y="1705798"/>
                  </a:lnTo>
                  <a:lnTo>
                    <a:pt x="2666999" y="171449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648574" y="5295899"/>
              <a:ext cx="114300" cy="1714500"/>
            </a:xfrm>
            <a:custGeom>
              <a:avLst/>
              <a:gdLst/>
              <a:ahLst/>
              <a:cxnLst/>
              <a:rect l="l" t="t" r="r" b="b"/>
              <a:pathLst>
                <a:path w="114300" h="1714500">
                  <a:moveTo>
                    <a:pt x="114300" y="1714499"/>
                  </a:moveTo>
                  <a:lnTo>
                    <a:pt x="70558" y="1705799"/>
                  </a:lnTo>
                  <a:lnTo>
                    <a:pt x="33477" y="1681022"/>
                  </a:lnTo>
                  <a:lnTo>
                    <a:pt x="8699" y="1643939"/>
                  </a:lnTo>
                  <a:lnTo>
                    <a:pt x="0" y="1600200"/>
                  </a:lnTo>
                  <a:lnTo>
                    <a:pt x="0" y="114300"/>
                  </a:lnTo>
                  <a:lnTo>
                    <a:pt x="8699" y="70559"/>
                  </a:lnTo>
                  <a:lnTo>
                    <a:pt x="33477" y="33477"/>
                  </a:lnTo>
                  <a:lnTo>
                    <a:pt x="70558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0" y="2175"/>
                  </a:lnTo>
                  <a:lnTo>
                    <a:pt x="65982" y="25900"/>
                  </a:lnTo>
                  <a:lnTo>
                    <a:pt x="47106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600200"/>
                  </a:lnTo>
                  <a:lnTo>
                    <a:pt x="43899" y="1643939"/>
                  </a:lnTo>
                  <a:lnTo>
                    <a:pt x="60418" y="1681022"/>
                  </a:lnTo>
                  <a:lnTo>
                    <a:pt x="92212" y="1709605"/>
                  </a:lnTo>
                  <a:lnTo>
                    <a:pt x="106793" y="1713956"/>
                  </a:lnTo>
                  <a:lnTo>
                    <a:pt x="114300" y="171449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792591" y="5351462"/>
            <a:ext cx="1471295" cy="93281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Skenario:</a:t>
            </a:r>
            <a:r>
              <a:rPr sz="75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Usia</a:t>
            </a:r>
            <a:r>
              <a:rPr sz="750" spc="-25" dirty="0">
                <a:solidFill>
                  <a:srgbClr val="64738B"/>
                </a:solidFill>
                <a:latin typeface="Consolas"/>
                <a:cs typeface="Consolas"/>
              </a:rPr>
              <a:t> 12</a:t>
            </a:r>
            <a:endParaRPr sz="7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Masukkan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usia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kamu: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25" dirty="0">
                <a:solidFill>
                  <a:srgbClr val="FACC15"/>
                </a:solidFill>
                <a:latin typeface="Consolas"/>
                <a:cs typeface="Consolas"/>
              </a:rPr>
              <a:t>12</a:t>
            </a:r>
            <a:endParaRPr sz="900">
              <a:latin typeface="Consolas"/>
              <a:cs typeface="Consolas"/>
            </a:endParaRPr>
          </a:p>
          <a:p>
            <a:pPr marL="12700" marR="5080">
              <a:lnSpc>
                <a:spcPct val="111100"/>
              </a:lnSpc>
              <a:spcBef>
                <a:spcPts val="300"/>
              </a:spcBef>
            </a:pP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Maaf,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belum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cukup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F77070"/>
                </a:solidFill>
                <a:latin typeface="Consolas"/>
                <a:cs typeface="Consolas"/>
              </a:rPr>
              <a:t>umur. </a:t>
            </a: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Nonton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kartun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aja</a:t>
            </a:r>
            <a:r>
              <a:rPr sz="900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F77070"/>
                </a:solidFill>
                <a:latin typeface="Consolas"/>
                <a:cs typeface="Consolas"/>
              </a:rPr>
              <a:t>ya!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--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Program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Selesai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--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0" y="2981324"/>
            <a:ext cx="10692765" cy="4267200"/>
            <a:chOff x="0" y="2981324"/>
            <a:chExt cx="10692765" cy="4267200"/>
          </a:xfrm>
        </p:grpSpPr>
        <p:sp>
          <p:nvSpPr>
            <p:cNvPr id="44" name="object 44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28599" y="2981324"/>
              <a:ext cx="3990975" cy="2581275"/>
            </a:xfrm>
            <a:custGeom>
              <a:avLst/>
              <a:gdLst/>
              <a:ahLst/>
              <a:cxnLst/>
              <a:rect l="l" t="t" r="r" b="b"/>
              <a:pathLst>
                <a:path w="3990975" h="2581275">
                  <a:moveTo>
                    <a:pt x="3876674" y="2581274"/>
                  </a:moveTo>
                  <a:lnTo>
                    <a:pt x="114299" y="2581274"/>
                  </a:lnTo>
                  <a:lnTo>
                    <a:pt x="103040" y="2580730"/>
                  </a:lnTo>
                  <a:lnTo>
                    <a:pt x="60364" y="2567762"/>
                  </a:lnTo>
                  <a:lnTo>
                    <a:pt x="25900" y="2539450"/>
                  </a:lnTo>
                  <a:lnTo>
                    <a:pt x="4894" y="2500104"/>
                  </a:lnTo>
                  <a:lnTo>
                    <a:pt x="0" y="246697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4" y="8700"/>
                  </a:lnTo>
                  <a:lnTo>
                    <a:pt x="3957496" y="33477"/>
                  </a:lnTo>
                  <a:lnTo>
                    <a:pt x="3982273" y="70558"/>
                  </a:lnTo>
                  <a:lnTo>
                    <a:pt x="3990974" y="114299"/>
                  </a:lnTo>
                  <a:lnTo>
                    <a:pt x="3990974" y="2466974"/>
                  </a:lnTo>
                  <a:lnTo>
                    <a:pt x="3982273" y="2510715"/>
                  </a:lnTo>
                  <a:lnTo>
                    <a:pt x="3957496" y="2547796"/>
                  </a:lnTo>
                  <a:lnTo>
                    <a:pt x="3920413" y="2572573"/>
                  </a:lnTo>
                  <a:lnTo>
                    <a:pt x="3876674" y="25812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8600" y="2981324"/>
              <a:ext cx="3990975" cy="2581275"/>
            </a:xfrm>
            <a:custGeom>
              <a:avLst/>
              <a:gdLst/>
              <a:ahLst/>
              <a:cxnLst/>
              <a:rect l="l" t="t" r="r" b="b"/>
              <a:pathLst>
                <a:path w="3990975" h="2581275">
                  <a:moveTo>
                    <a:pt x="3876674" y="2581274"/>
                  </a:moveTo>
                  <a:lnTo>
                    <a:pt x="114299" y="2581274"/>
                  </a:lnTo>
                  <a:lnTo>
                    <a:pt x="103040" y="2580730"/>
                  </a:lnTo>
                  <a:lnTo>
                    <a:pt x="60364" y="2567762"/>
                  </a:lnTo>
                  <a:lnTo>
                    <a:pt x="25900" y="2539450"/>
                  </a:lnTo>
                  <a:lnTo>
                    <a:pt x="4894" y="2500104"/>
                  </a:lnTo>
                  <a:lnTo>
                    <a:pt x="0" y="246697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5" y="8700"/>
                  </a:lnTo>
                  <a:lnTo>
                    <a:pt x="3939862" y="19049"/>
                  </a:lnTo>
                  <a:lnTo>
                    <a:pt x="108045" y="19049"/>
                  </a:lnTo>
                  <a:lnTo>
                    <a:pt x="101851" y="19660"/>
                  </a:lnTo>
                  <a:lnTo>
                    <a:pt x="56181" y="38577"/>
                  </a:lnTo>
                  <a:lnTo>
                    <a:pt x="28693" y="72071"/>
                  </a:lnTo>
                  <a:lnTo>
                    <a:pt x="19049" y="108045"/>
                  </a:lnTo>
                  <a:lnTo>
                    <a:pt x="19049" y="2473229"/>
                  </a:lnTo>
                  <a:lnTo>
                    <a:pt x="31627" y="2514692"/>
                  </a:lnTo>
                  <a:lnTo>
                    <a:pt x="66582" y="2549646"/>
                  </a:lnTo>
                  <a:lnTo>
                    <a:pt x="108045" y="2562224"/>
                  </a:lnTo>
                  <a:lnTo>
                    <a:pt x="3939860" y="2562224"/>
                  </a:lnTo>
                  <a:lnTo>
                    <a:pt x="3930608" y="2567762"/>
                  </a:lnTo>
                  <a:lnTo>
                    <a:pt x="3920413" y="2572573"/>
                  </a:lnTo>
                  <a:lnTo>
                    <a:pt x="3909803" y="2576380"/>
                  </a:lnTo>
                  <a:lnTo>
                    <a:pt x="3898976" y="2579099"/>
                  </a:lnTo>
                  <a:lnTo>
                    <a:pt x="3887934" y="2580730"/>
                  </a:lnTo>
                  <a:lnTo>
                    <a:pt x="3876674" y="2581274"/>
                  </a:lnTo>
                  <a:close/>
                </a:path>
                <a:path w="3990975" h="2581275">
                  <a:moveTo>
                    <a:pt x="3939860" y="2562224"/>
                  </a:moveTo>
                  <a:lnTo>
                    <a:pt x="3882929" y="2562224"/>
                  </a:lnTo>
                  <a:lnTo>
                    <a:pt x="3889122" y="2561614"/>
                  </a:lnTo>
                  <a:lnTo>
                    <a:pt x="3901390" y="2559174"/>
                  </a:lnTo>
                  <a:lnTo>
                    <a:pt x="3939604" y="2538748"/>
                  </a:lnTo>
                  <a:lnTo>
                    <a:pt x="3967067" y="2497647"/>
                  </a:lnTo>
                  <a:lnTo>
                    <a:pt x="3971924" y="2473229"/>
                  </a:lnTo>
                  <a:lnTo>
                    <a:pt x="3971924" y="108045"/>
                  </a:lnTo>
                  <a:lnTo>
                    <a:pt x="3971431" y="103040"/>
                  </a:lnTo>
                  <a:lnTo>
                    <a:pt x="3971314" y="101851"/>
                  </a:lnTo>
                  <a:lnTo>
                    <a:pt x="3952397" y="56181"/>
                  </a:lnTo>
                  <a:lnTo>
                    <a:pt x="3918903" y="28693"/>
                  </a:lnTo>
                  <a:lnTo>
                    <a:pt x="3882929" y="19049"/>
                  </a:lnTo>
                  <a:lnTo>
                    <a:pt x="3939862" y="19049"/>
                  </a:lnTo>
                  <a:lnTo>
                    <a:pt x="3971729" y="50785"/>
                  </a:lnTo>
                  <a:lnTo>
                    <a:pt x="3988799" y="91996"/>
                  </a:lnTo>
                  <a:lnTo>
                    <a:pt x="3990974" y="2466974"/>
                  </a:lnTo>
                  <a:lnTo>
                    <a:pt x="3990430" y="2478234"/>
                  </a:lnTo>
                  <a:lnTo>
                    <a:pt x="3977462" y="2520909"/>
                  </a:lnTo>
                  <a:lnTo>
                    <a:pt x="3949150" y="2555373"/>
                  </a:lnTo>
                  <a:lnTo>
                    <a:pt x="3940187" y="2562028"/>
                  </a:lnTo>
                  <a:lnTo>
                    <a:pt x="3939860" y="2562224"/>
                  </a:lnTo>
                  <a:close/>
                </a:path>
              </a:pathLst>
            </a:custGeom>
            <a:solidFill>
              <a:srgbClr val="EF444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2912" y="4386261"/>
              <a:ext cx="3562350" cy="962025"/>
            </a:xfrm>
            <a:custGeom>
              <a:avLst/>
              <a:gdLst/>
              <a:ahLst/>
              <a:cxnLst/>
              <a:rect l="l" t="t" r="r" b="b"/>
              <a:pathLst>
                <a:path w="3562350" h="962025">
                  <a:moveTo>
                    <a:pt x="3533432" y="962024"/>
                  </a:moveTo>
                  <a:lnTo>
                    <a:pt x="28916" y="962024"/>
                  </a:lnTo>
                  <a:lnTo>
                    <a:pt x="24664" y="961178"/>
                  </a:lnTo>
                  <a:lnTo>
                    <a:pt x="0" y="933107"/>
                  </a:lnTo>
                  <a:lnTo>
                    <a:pt x="0" y="9286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533432" y="0"/>
                  </a:lnTo>
                  <a:lnTo>
                    <a:pt x="3562349" y="28916"/>
                  </a:lnTo>
                  <a:lnTo>
                    <a:pt x="3562349" y="933107"/>
                  </a:lnTo>
                  <a:lnTo>
                    <a:pt x="3537685" y="961178"/>
                  </a:lnTo>
                  <a:lnTo>
                    <a:pt x="3533432" y="96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2912" y="4386261"/>
              <a:ext cx="3562350" cy="962025"/>
            </a:xfrm>
            <a:custGeom>
              <a:avLst/>
              <a:gdLst/>
              <a:ahLst/>
              <a:cxnLst/>
              <a:rect l="l" t="t" r="r" b="b"/>
              <a:pathLst>
                <a:path w="3562350" h="962025">
                  <a:moveTo>
                    <a:pt x="0" y="9286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4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529012" y="0"/>
                  </a:lnTo>
                  <a:lnTo>
                    <a:pt x="3533432" y="0"/>
                  </a:lnTo>
                  <a:lnTo>
                    <a:pt x="3537685" y="845"/>
                  </a:lnTo>
                  <a:lnTo>
                    <a:pt x="3541769" y="2537"/>
                  </a:lnTo>
                  <a:lnTo>
                    <a:pt x="3545853" y="4229"/>
                  </a:lnTo>
                  <a:lnTo>
                    <a:pt x="3549458" y="6637"/>
                  </a:lnTo>
                  <a:lnTo>
                    <a:pt x="3552584" y="9764"/>
                  </a:lnTo>
                  <a:lnTo>
                    <a:pt x="3555710" y="12889"/>
                  </a:lnTo>
                  <a:lnTo>
                    <a:pt x="3558119" y="16494"/>
                  </a:lnTo>
                  <a:lnTo>
                    <a:pt x="3559811" y="20579"/>
                  </a:lnTo>
                  <a:lnTo>
                    <a:pt x="3561503" y="24663"/>
                  </a:lnTo>
                  <a:lnTo>
                    <a:pt x="3562349" y="28916"/>
                  </a:lnTo>
                  <a:lnTo>
                    <a:pt x="3562349" y="33337"/>
                  </a:lnTo>
                  <a:lnTo>
                    <a:pt x="3562349" y="928687"/>
                  </a:lnTo>
                  <a:lnTo>
                    <a:pt x="3562349" y="933107"/>
                  </a:lnTo>
                  <a:lnTo>
                    <a:pt x="3561503" y="937360"/>
                  </a:lnTo>
                  <a:lnTo>
                    <a:pt x="3559811" y="941444"/>
                  </a:lnTo>
                  <a:lnTo>
                    <a:pt x="3558119" y="945528"/>
                  </a:lnTo>
                  <a:lnTo>
                    <a:pt x="3529012" y="962024"/>
                  </a:lnTo>
                  <a:lnTo>
                    <a:pt x="33337" y="962024"/>
                  </a:lnTo>
                  <a:lnTo>
                    <a:pt x="2537" y="941444"/>
                  </a:lnTo>
                  <a:lnTo>
                    <a:pt x="845" y="937360"/>
                  </a:lnTo>
                  <a:lnTo>
                    <a:pt x="0" y="933107"/>
                  </a:lnTo>
                  <a:lnTo>
                    <a:pt x="0" y="928687"/>
                  </a:lnTo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975" y="3251199"/>
              <a:ext cx="177800" cy="152400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425450" y="3206750"/>
            <a:ext cx="3148965" cy="1004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715">
              <a:lnSpc>
                <a:spcPct val="100000"/>
              </a:lnSpc>
              <a:spcBef>
                <a:spcPts val="100"/>
              </a:spcBef>
            </a:pPr>
            <a:r>
              <a:rPr sz="1350" b="1" spc="-10" dirty="0">
                <a:solidFill>
                  <a:srgbClr val="F77070"/>
                </a:solidFill>
                <a:latin typeface="Segoe UI"/>
                <a:cs typeface="Segoe UI"/>
              </a:rPr>
              <a:t>ATURAN</a:t>
            </a:r>
            <a:r>
              <a:rPr sz="1350" b="1" spc="-45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77070"/>
                </a:solidFill>
                <a:latin typeface="Segoe UI"/>
                <a:cs typeface="Segoe UI"/>
              </a:rPr>
              <a:t>INDENTASI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39900"/>
              </a:lnSpc>
              <a:spcBef>
                <a:spcPts val="800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Python</a:t>
            </a:r>
            <a:r>
              <a:rPr sz="1050" spc="-6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tidak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menggunakan</a:t>
            </a:r>
            <a:r>
              <a:rPr sz="1050" spc="-3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kurung</a:t>
            </a:r>
            <a:r>
              <a:rPr sz="1050" spc="-3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kurawal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{}</a:t>
            </a:r>
            <a:r>
              <a:rPr sz="1050" spc="-2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untuk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membungkus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blok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kode.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Sebagai</a:t>
            </a:r>
            <a:r>
              <a:rPr sz="105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gantinya,</a:t>
            </a:r>
            <a:r>
              <a:rPr sz="105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Python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menggunakan</a:t>
            </a:r>
            <a:r>
              <a:rPr sz="1050" spc="-4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Spasi</a:t>
            </a:r>
            <a:r>
              <a:rPr sz="1050" b="1" spc="-4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CBD5E1"/>
                </a:solidFill>
                <a:latin typeface="Segoe UI"/>
                <a:cs typeface="Segoe UI"/>
              </a:rPr>
              <a:t>(Tab)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61974" y="4695824"/>
            <a:ext cx="228600" cy="152400"/>
            <a:chOff x="561974" y="4695824"/>
            <a:chExt cx="228600" cy="152400"/>
          </a:xfrm>
        </p:grpSpPr>
        <p:sp>
          <p:nvSpPr>
            <p:cNvPr id="52" name="object 52"/>
            <p:cNvSpPr/>
            <p:nvPr/>
          </p:nvSpPr>
          <p:spPr>
            <a:xfrm>
              <a:off x="561974" y="4695824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59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228599" y="0"/>
                  </a:lnTo>
                  <a:lnTo>
                    <a:pt x="228599" y="152399"/>
                  </a:lnTo>
                  <a:close/>
                </a:path>
              </a:pathLst>
            </a:custGeom>
            <a:solidFill>
              <a:srgbClr val="7E1C1C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81049" y="4695824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9524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15239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61974" y="4702175"/>
            <a:ext cx="21907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solidFill>
                  <a:srgbClr val="F77070"/>
                </a:solidFill>
                <a:latin typeface="Consolas"/>
                <a:cs typeface="Consolas"/>
              </a:rPr>
              <a:t>TAB</a:t>
            </a:r>
            <a:endParaRPr sz="600">
              <a:latin typeface="Consolas"/>
              <a:cs typeface="Consola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61974" y="5076824"/>
            <a:ext cx="228600" cy="152400"/>
            <a:chOff x="561974" y="5076824"/>
            <a:chExt cx="228600" cy="152400"/>
          </a:xfrm>
        </p:grpSpPr>
        <p:sp>
          <p:nvSpPr>
            <p:cNvPr id="56" name="object 56"/>
            <p:cNvSpPr/>
            <p:nvPr/>
          </p:nvSpPr>
          <p:spPr>
            <a:xfrm>
              <a:off x="561974" y="5076824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59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228599" y="0"/>
                  </a:lnTo>
                  <a:lnTo>
                    <a:pt x="228599" y="152399"/>
                  </a:lnTo>
                  <a:close/>
                </a:path>
              </a:pathLst>
            </a:custGeom>
            <a:solidFill>
              <a:srgbClr val="7E1C1C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81049" y="5076824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9524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15239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61974" y="5083175"/>
            <a:ext cx="21907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solidFill>
                  <a:srgbClr val="F77070"/>
                </a:solidFill>
                <a:latin typeface="Consolas"/>
                <a:cs typeface="Consolas"/>
              </a:rPr>
              <a:t>TAB</a:t>
            </a:r>
            <a:endParaRPr sz="600">
              <a:latin typeface="Consolas"/>
              <a:cs typeface="Consola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9275" y="4439284"/>
            <a:ext cx="2027555" cy="7874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900" dirty="0">
                <a:solidFill>
                  <a:srgbClr val="BF83FB"/>
                </a:solidFill>
                <a:latin typeface="Consolas"/>
                <a:cs typeface="Consolas"/>
              </a:rPr>
              <a:t>if</a:t>
            </a:r>
            <a:r>
              <a:rPr sz="9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BF83FB"/>
                </a:solidFill>
                <a:latin typeface="Consolas"/>
                <a:cs typeface="Consolas"/>
              </a:rPr>
              <a:t>kondisi:</a:t>
            </a:r>
            <a:endParaRPr sz="900">
              <a:latin typeface="Consolas"/>
              <a:cs typeface="Consolas"/>
            </a:endParaRPr>
          </a:p>
          <a:p>
            <a:pPr marL="12700" marR="5080" indent="304800">
              <a:lnSpc>
                <a:spcPct val="138900"/>
              </a:lnSpc>
            </a:pPr>
            <a:r>
              <a:rPr sz="900" spc="-10" dirty="0">
                <a:solidFill>
                  <a:srgbClr val="4ADE80"/>
                </a:solidFill>
                <a:latin typeface="Consolas"/>
                <a:cs typeface="Consolas"/>
              </a:rPr>
              <a:t>kode_ini_jalan_jika_benar() </a:t>
            </a:r>
            <a:r>
              <a:rPr sz="900" spc="-10" dirty="0">
                <a:solidFill>
                  <a:srgbClr val="BF83FB"/>
                </a:solidFill>
                <a:latin typeface="Consolas"/>
                <a:cs typeface="Consolas"/>
              </a:rPr>
              <a:t>else:</a:t>
            </a:r>
            <a:endParaRPr sz="900">
              <a:latin typeface="Consolas"/>
              <a:cs typeface="Consolas"/>
            </a:endParaRPr>
          </a:p>
          <a:p>
            <a:pPr marL="316865">
              <a:lnSpc>
                <a:spcPct val="100000"/>
              </a:lnSpc>
              <a:spcBef>
                <a:spcPts val="420"/>
              </a:spcBef>
            </a:pPr>
            <a:r>
              <a:rPr sz="900" spc="-10" dirty="0">
                <a:solidFill>
                  <a:srgbClr val="4ADE80"/>
                </a:solidFill>
                <a:latin typeface="Consolas"/>
                <a:cs typeface="Consolas"/>
              </a:rPr>
              <a:t>kode_ini_jalan_jika_salah()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0" y="0"/>
            <a:ext cx="10692765" cy="5473700"/>
            <a:chOff x="0" y="0"/>
            <a:chExt cx="10692765" cy="5473700"/>
          </a:xfrm>
        </p:grpSpPr>
        <p:pic>
          <p:nvPicPr>
            <p:cNvPr id="61" name="object 6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1457" y="5184774"/>
              <a:ext cx="714375" cy="28892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950335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PERCABANGAN</a:t>
            </a:r>
            <a:r>
              <a:rPr spc="-185" dirty="0">
                <a:solidFill>
                  <a:srgbClr val="FFFFFF"/>
                </a:solidFill>
              </a:rPr>
              <a:t> </a:t>
            </a:r>
            <a:r>
              <a:rPr spc="-150" dirty="0"/>
              <a:t>(IF-</a:t>
            </a:r>
            <a:r>
              <a:rPr spc="-90" dirty="0"/>
              <a:t>ELSE)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Conditional Statement • Indentation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Rules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92099" y="7341437"/>
            <a:ext cx="9683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BASIC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BRANCHING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14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9058076" y="297815"/>
            <a:ext cx="134683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5214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05.1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CONTROL</a:t>
            </a:r>
            <a:r>
              <a:rPr sz="1350" b="1" spc="-4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ACC15"/>
                </a:solidFill>
                <a:latin typeface="Segoe UI"/>
                <a:cs typeface="Segoe UI"/>
              </a:rPr>
              <a:t>FLOW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295400"/>
            </a:xfrm>
            <a:custGeom>
              <a:avLst/>
              <a:gdLst/>
              <a:ahLst/>
              <a:cxnLst/>
              <a:rect l="l" t="t" r="r" b="b"/>
              <a:pathLst>
                <a:path w="3971925" h="1295400">
                  <a:moveTo>
                    <a:pt x="3865129" y="1295399"/>
                  </a:moveTo>
                  <a:lnTo>
                    <a:pt x="88995" y="1295399"/>
                  </a:lnTo>
                  <a:lnTo>
                    <a:pt x="82801" y="1294667"/>
                  </a:lnTo>
                  <a:lnTo>
                    <a:pt x="37131" y="1271967"/>
                  </a:lnTo>
                  <a:lnTo>
                    <a:pt x="12577" y="1238361"/>
                  </a:lnTo>
                  <a:lnTo>
                    <a:pt x="610" y="1196037"/>
                  </a:lnTo>
                  <a:lnTo>
                    <a:pt x="0" y="1188604"/>
                  </a:lnTo>
                  <a:lnTo>
                    <a:pt x="0" y="118109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88604"/>
                  </a:lnTo>
                  <a:lnTo>
                    <a:pt x="3960351" y="1231774"/>
                  </a:lnTo>
                  <a:lnTo>
                    <a:pt x="3933139" y="1267228"/>
                  </a:lnTo>
                  <a:lnTo>
                    <a:pt x="3894430" y="1289570"/>
                  </a:lnTo>
                  <a:lnTo>
                    <a:pt x="3872562" y="1294667"/>
                  </a:lnTo>
                  <a:lnTo>
                    <a:pt x="3865129" y="129539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295400"/>
            </a:xfrm>
            <a:custGeom>
              <a:avLst/>
              <a:gdLst/>
              <a:ahLst/>
              <a:cxnLst/>
              <a:rect l="l" t="t" r="r" b="b"/>
              <a:pathLst>
                <a:path w="114300" h="1295400">
                  <a:moveTo>
                    <a:pt x="114300" y="1295399"/>
                  </a:moveTo>
                  <a:lnTo>
                    <a:pt x="70559" y="1286699"/>
                  </a:lnTo>
                  <a:lnTo>
                    <a:pt x="33477" y="1261922"/>
                  </a:lnTo>
                  <a:lnTo>
                    <a:pt x="8700" y="1224840"/>
                  </a:lnTo>
                  <a:lnTo>
                    <a:pt x="0" y="1181099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81099"/>
                  </a:lnTo>
                  <a:lnTo>
                    <a:pt x="43900" y="1224840"/>
                  </a:lnTo>
                  <a:lnTo>
                    <a:pt x="60418" y="1261922"/>
                  </a:lnTo>
                  <a:lnTo>
                    <a:pt x="92213" y="1290505"/>
                  </a:lnTo>
                  <a:lnTo>
                    <a:pt x="106793" y="1294856"/>
                  </a:lnTo>
                  <a:lnTo>
                    <a:pt x="114300" y="12953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625" y="1438274"/>
              <a:ext cx="174625" cy="1778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06399" y="1406525"/>
            <a:ext cx="367284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ELIF?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6900"/>
              </a:lnSpc>
              <a:spcBef>
                <a:spcPts val="54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Singkatan</a:t>
            </a:r>
            <a:r>
              <a:rPr sz="1050" spc="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dari</a:t>
            </a:r>
            <a:r>
              <a:rPr sz="1050" spc="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"Else</a:t>
            </a:r>
            <a:r>
              <a:rPr sz="1050" b="1" spc="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If"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ketika</a:t>
            </a:r>
            <a:r>
              <a:rPr sz="1050" spc="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kita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memiliki</a:t>
            </a:r>
            <a:r>
              <a:rPr sz="1050" spc="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lebih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dari</a:t>
            </a:r>
            <a:r>
              <a:rPr sz="1050" spc="2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2</a:t>
            </a:r>
            <a:r>
              <a:rPr sz="1050" spc="2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pilihan</a:t>
            </a:r>
            <a:r>
              <a:rPr sz="1050" spc="2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keputusan.</a:t>
            </a:r>
            <a:r>
              <a:rPr sz="1050" spc="2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Program</a:t>
            </a:r>
            <a:r>
              <a:rPr sz="1050" spc="2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akan</a:t>
            </a:r>
            <a:r>
              <a:rPr sz="1050" spc="2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mengecek</a:t>
            </a:r>
            <a:r>
              <a:rPr sz="1050" spc="26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kondisi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satu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per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satu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dari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atas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ke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bawah.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6315074"/>
            <a:ext cx="3990975" cy="695325"/>
            <a:chOff x="228599" y="6315074"/>
            <a:chExt cx="3990975" cy="695325"/>
          </a:xfrm>
        </p:grpSpPr>
        <p:sp>
          <p:nvSpPr>
            <p:cNvPr id="11" name="object 11"/>
            <p:cNvSpPr/>
            <p:nvPr/>
          </p:nvSpPr>
          <p:spPr>
            <a:xfrm>
              <a:off x="228599" y="6315074"/>
              <a:ext cx="3990975" cy="695325"/>
            </a:xfrm>
            <a:custGeom>
              <a:avLst/>
              <a:gdLst/>
              <a:ahLst/>
              <a:cxnLst/>
              <a:rect l="l" t="t" r="r" b="b"/>
              <a:pathLst>
                <a:path w="3990975" h="695325">
                  <a:moveTo>
                    <a:pt x="3952874" y="695324"/>
                  </a:moveTo>
                  <a:lnTo>
                    <a:pt x="38099" y="695324"/>
                  </a:lnTo>
                  <a:lnTo>
                    <a:pt x="30498" y="694627"/>
                  </a:lnTo>
                  <a:lnTo>
                    <a:pt x="697" y="664826"/>
                  </a:lnTo>
                  <a:lnTo>
                    <a:pt x="0" y="65722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952874" y="0"/>
                  </a:lnTo>
                  <a:lnTo>
                    <a:pt x="3988184" y="23473"/>
                  </a:lnTo>
                  <a:lnTo>
                    <a:pt x="3990974" y="38099"/>
                  </a:lnTo>
                  <a:lnTo>
                    <a:pt x="3990974" y="657224"/>
                  </a:lnTo>
                  <a:lnTo>
                    <a:pt x="3967500" y="692535"/>
                  </a:lnTo>
                  <a:lnTo>
                    <a:pt x="3952874" y="695324"/>
                  </a:lnTo>
                  <a:close/>
                </a:path>
              </a:pathLst>
            </a:custGeom>
            <a:solidFill>
              <a:srgbClr val="7E1C1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8599" y="6315074"/>
              <a:ext cx="3990975" cy="695325"/>
            </a:xfrm>
            <a:custGeom>
              <a:avLst/>
              <a:gdLst/>
              <a:ahLst/>
              <a:cxnLst/>
              <a:rect l="l" t="t" r="r" b="b"/>
              <a:pathLst>
                <a:path w="3990975" h="695325">
                  <a:moveTo>
                    <a:pt x="3952874" y="695324"/>
                  </a:moveTo>
                  <a:lnTo>
                    <a:pt x="38099" y="695324"/>
                  </a:lnTo>
                  <a:lnTo>
                    <a:pt x="30498" y="694627"/>
                  </a:lnTo>
                  <a:lnTo>
                    <a:pt x="697" y="664826"/>
                  </a:lnTo>
                  <a:lnTo>
                    <a:pt x="0" y="65722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952874" y="0"/>
                  </a:lnTo>
                  <a:lnTo>
                    <a:pt x="3960476" y="697"/>
                  </a:lnTo>
                  <a:lnTo>
                    <a:pt x="3967500" y="2789"/>
                  </a:lnTo>
                  <a:lnTo>
                    <a:pt x="3973946" y="6277"/>
                  </a:lnTo>
                  <a:lnTo>
                    <a:pt x="3977850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10319" y="30497"/>
                  </a:lnTo>
                  <a:lnTo>
                    <a:pt x="10250" y="30665"/>
                  </a:lnTo>
                  <a:lnTo>
                    <a:pt x="9524" y="34310"/>
                  </a:lnTo>
                  <a:lnTo>
                    <a:pt x="9524" y="661014"/>
                  </a:lnTo>
                  <a:lnTo>
                    <a:pt x="34310" y="685799"/>
                  </a:lnTo>
                  <a:lnTo>
                    <a:pt x="3977851" y="685799"/>
                  </a:lnTo>
                  <a:lnTo>
                    <a:pt x="3973946" y="689047"/>
                  </a:lnTo>
                  <a:lnTo>
                    <a:pt x="3967500" y="692535"/>
                  </a:lnTo>
                  <a:lnTo>
                    <a:pt x="3960476" y="694627"/>
                  </a:lnTo>
                  <a:lnTo>
                    <a:pt x="3952874" y="695324"/>
                  </a:lnTo>
                  <a:close/>
                </a:path>
                <a:path w="3990975" h="695325">
                  <a:moveTo>
                    <a:pt x="3977851" y="685799"/>
                  </a:moveTo>
                  <a:lnTo>
                    <a:pt x="3956663" y="685799"/>
                  </a:lnTo>
                  <a:lnTo>
                    <a:pt x="3960308" y="685074"/>
                  </a:lnTo>
                  <a:lnTo>
                    <a:pt x="3967310" y="682174"/>
                  </a:lnTo>
                  <a:lnTo>
                    <a:pt x="3970400" y="680109"/>
                  </a:lnTo>
                  <a:lnTo>
                    <a:pt x="3975759" y="674750"/>
                  </a:lnTo>
                  <a:lnTo>
                    <a:pt x="3977697" y="671850"/>
                  </a:lnTo>
                  <a:lnTo>
                    <a:pt x="3977824" y="671660"/>
                  </a:lnTo>
                  <a:lnTo>
                    <a:pt x="3980654" y="664826"/>
                  </a:lnTo>
                  <a:lnTo>
                    <a:pt x="3980724" y="664659"/>
                  </a:lnTo>
                  <a:lnTo>
                    <a:pt x="3981449" y="661014"/>
                  </a:lnTo>
                  <a:lnTo>
                    <a:pt x="3981449" y="34310"/>
                  </a:lnTo>
                  <a:lnTo>
                    <a:pt x="3956663" y="9524"/>
                  </a:lnTo>
                  <a:lnTo>
                    <a:pt x="3977850" y="9524"/>
                  </a:lnTo>
                  <a:lnTo>
                    <a:pt x="3990974" y="657224"/>
                  </a:lnTo>
                  <a:lnTo>
                    <a:pt x="3990292" y="664659"/>
                  </a:lnTo>
                  <a:lnTo>
                    <a:pt x="3990277" y="664826"/>
                  </a:lnTo>
                  <a:lnTo>
                    <a:pt x="3988241" y="671660"/>
                  </a:lnTo>
                  <a:lnTo>
                    <a:pt x="3988184" y="671850"/>
                  </a:lnTo>
                  <a:lnTo>
                    <a:pt x="3984697" y="678297"/>
                  </a:lnTo>
                  <a:lnTo>
                    <a:pt x="3979815" y="684165"/>
                  </a:lnTo>
                  <a:lnTo>
                    <a:pt x="3977851" y="685799"/>
                  </a:lnTo>
                  <a:close/>
                </a:path>
              </a:pathLst>
            </a:custGeom>
            <a:solidFill>
              <a:srgbClr val="EF444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249" y="6457949"/>
              <a:ext cx="120650" cy="10477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39724" y="6387926"/>
            <a:ext cx="3669029" cy="50419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02565">
              <a:lnSpc>
                <a:spcPct val="100000"/>
              </a:lnSpc>
              <a:spcBef>
                <a:spcPts val="475"/>
              </a:spcBef>
            </a:pPr>
            <a:r>
              <a:rPr sz="900" b="1" dirty="0">
                <a:solidFill>
                  <a:srgbClr val="F77070"/>
                </a:solidFill>
                <a:latin typeface="Segoe UI"/>
                <a:cs typeface="Segoe UI"/>
              </a:rPr>
              <a:t>PENTING: </a:t>
            </a:r>
            <a:r>
              <a:rPr sz="900" b="1" spc="-10" dirty="0">
                <a:solidFill>
                  <a:srgbClr val="F77070"/>
                </a:solidFill>
                <a:latin typeface="Segoe UI"/>
                <a:cs typeface="Segoe UI"/>
              </a:rPr>
              <a:t>URUTAN!</a:t>
            </a:r>
            <a:endParaRPr sz="900">
              <a:latin typeface="Segoe UI"/>
              <a:cs typeface="Segoe UI"/>
            </a:endParaRPr>
          </a:p>
          <a:p>
            <a:pPr marL="12700" marR="5080">
              <a:lnSpc>
                <a:spcPct val="101600"/>
              </a:lnSpc>
              <a:spcBef>
                <a:spcPts val="355"/>
              </a:spcBef>
            </a:pP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Jika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kondisi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pertama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sudah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b="1" dirty="0">
                <a:solidFill>
                  <a:srgbClr val="CBD5E1"/>
                </a:solidFill>
                <a:latin typeface="Segoe UI"/>
                <a:cs typeface="Segoe UI"/>
              </a:rPr>
              <a:t>True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,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program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akan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b="1" dirty="0">
                <a:solidFill>
                  <a:srgbClr val="CBD5E1"/>
                </a:solidFill>
                <a:latin typeface="Segoe UI"/>
                <a:cs typeface="Segoe UI"/>
              </a:rPr>
              <a:t>berhenti</a:t>
            </a:r>
            <a:r>
              <a:rPr sz="800" b="1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b="1" dirty="0">
                <a:solidFill>
                  <a:srgbClr val="CBD5E1"/>
                </a:solidFill>
                <a:latin typeface="Segoe UI"/>
                <a:cs typeface="Segoe UI"/>
              </a:rPr>
              <a:t>mengecek</a:t>
            </a:r>
            <a:r>
              <a:rPr sz="800" b="1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kondisi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spc="-25" dirty="0">
                <a:solidFill>
                  <a:srgbClr val="CBD5E1"/>
                </a:solidFill>
                <a:latin typeface="Segoe UI"/>
                <a:cs typeface="Segoe UI"/>
              </a:rPr>
              <a:t>di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 bawahnya.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Pastikan</a:t>
            </a:r>
            <a:r>
              <a:rPr sz="800" spc="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kondisi</a:t>
            </a:r>
            <a:r>
              <a:rPr sz="800" spc="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yang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paling</a:t>
            </a:r>
            <a:r>
              <a:rPr sz="800" spc="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spesifik/tinggi</a:t>
            </a:r>
            <a:r>
              <a:rPr sz="800" spc="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ditaruh</a:t>
            </a:r>
            <a:r>
              <a:rPr sz="800" spc="5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di</a:t>
            </a:r>
            <a:r>
              <a:rPr sz="800" spc="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CBD5E1"/>
                </a:solidFill>
                <a:latin typeface="Segoe UI"/>
                <a:cs typeface="Segoe UI"/>
              </a:rPr>
              <a:t>paling</a:t>
            </a:r>
            <a:r>
              <a:rPr sz="800" spc="5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CBD5E1"/>
                </a:solidFill>
                <a:latin typeface="Segoe UI"/>
                <a:cs typeface="Segoe UI"/>
              </a:rPr>
              <a:t>atas.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2706" y="1235075"/>
            <a:ext cx="261112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Contoh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Kasus: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Konversi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Nilai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Angka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dirty="0">
                <a:solidFill>
                  <a:srgbClr val="94A2B8"/>
                </a:solidFill>
                <a:latin typeface="Segoe UI"/>
                <a:cs typeface="Segoe UI"/>
              </a:rPr>
              <a:t>ke</a:t>
            </a:r>
            <a:r>
              <a:rPr sz="1050" i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1050" i="1" spc="-10" dirty="0">
                <a:solidFill>
                  <a:srgbClr val="94A2B8"/>
                </a:solidFill>
                <a:latin typeface="Segoe UI"/>
                <a:cs typeface="Segoe UI"/>
              </a:rPr>
              <a:t>Huruf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30039" y="1261872"/>
            <a:ext cx="6562725" cy="4465320"/>
            <a:chOff x="4130039" y="1261872"/>
            <a:chExt cx="6562725" cy="4465320"/>
          </a:xfrm>
        </p:grpSpPr>
        <p:sp>
          <p:nvSpPr>
            <p:cNvPr id="17" name="object 17"/>
            <p:cNvSpPr/>
            <p:nvPr/>
          </p:nvSpPr>
          <p:spPr>
            <a:xfrm>
              <a:off x="4130039" y="1261872"/>
              <a:ext cx="6562725" cy="4465320"/>
            </a:xfrm>
            <a:custGeom>
              <a:avLst/>
              <a:gdLst/>
              <a:ahLst/>
              <a:cxnLst/>
              <a:rect l="l" t="t" r="r" b="b"/>
              <a:pathLst>
                <a:path w="6562725" h="4465320">
                  <a:moveTo>
                    <a:pt x="6562340" y="4465319"/>
                  </a:moveTo>
                  <a:lnTo>
                    <a:pt x="0" y="4465319"/>
                  </a:lnTo>
                  <a:lnTo>
                    <a:pt x="0" y="0"/>
                  </a:lnTo>
                  <a:lnTo>
                    <a:pt x="6562343" y="0"/>
                  </a:lnTo>
                  <a:lnTo>
                    <a:pt x="6562343" y="328802"/>
                  </a:lnTo>
                  <a:lnTo>
                    <a:pt x="670559" y="328802"/>
                  </a:lnTo>
                  <a:lnTo>
                    <a:pt x="660238" y="329301"/>
                  </a:lnTo>
                  <a:lnTo>
                    <a:pt x="621118" y="341188"/>
                  </a:lnTo>
                  <a:lnTo>
                    <a:pt x="589526" y="367141"/>
                  </a:lnTo>
                  <a:lnTo>
                    <a:pt x="570270" y="403208"/>
                  </a:lnTo>
                  <a:lnTo>
                    <a:pt x="565784" y="433577"/>
                  </a:lnTo>
                  <a:lnTo>
                    <a:pt x="565784" y="3557777"/>
                  </a:lnTo>
                  <a:lnTo>
                    <a:pt x="573759" y="3597872"/>
                  </a:lnTo>
                  <a:lnTo>
                    <a:pt x="596472" y="3631864"/>
                  </a:lnTo>
                  <a:lnTo>
                    <a:pt x="630463" y="3654576"/>
                  </a:lnTo>
                  <a:lnTo>
                    <a:pt x="670559" y="3662552"/>
                  </a:lnTo>
                  <a:lnTo>
                    <a:pt x="6562341" y="3662552"/>
                  </a:lnTo>
                  <a:lnTo>
                    <a:pt x="6562340" y="4465319"/>
                  </a:lnTo>
                  <a:close/>
                </a:path>
                <a:path w="6562725" h="4465320">
                  <a:moveTo>
                    <a:pt x="6562341" y="3662552"/>
                  </a:moveTo>
                  <a:lnTo>
                    <a:pt x="6223634" y="3662552"/>
                  </a:lnTo>
                  <a:lnTo>
                    <a:pt x="6233955" y="3662054"/>
                  </a:lnTo>
                  <a:lnTo>
                    <a:pt x="6244078" y="3660558"/>
                  </a:lnTo>
                  <a:lnTo>
                    <a:pt x="6281853" y="3644911"/>
                  </a:lnTo>
                  <a:lnTo>
                    <a:pt x="6310766" y="3615998"/>
                  </a:lnTo>
                  <a:lnTo>
                    <a:pt x="6326415" y="3578221"/>
                  </a:lnTo>
                  <a:lnTo>
                    <a:pt x="6328409" y="3557777"/>
                  </a:lnTo>
                  <a:lnTo>
                    <a:pt x="6328409" y="433577"/>
                  </a:lnTo>
                  <a:lnTo>
                    <a:pt x="6320433" y="393482"/>
                  </a:lnTo>
                  <a:lnTo>
                    <a:pt x="6297720" y="359490"/>
                  </a:lnTo>
                  <a:lnTo>
                    <a:pt x="6263728" y="336778"/>
                  </a:lnTo>
                  <a:lnTo>
                    <a:pt x="6223634" y="328802"/>
                  </a:lnTo>
                  <a:lnTo>
                    <a:pt x="6562343" y="328802"/>
                  </a:lnTo>
                  <a:lnTo>
                    <a:pt x="6562341" y="366255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91062" y="1585912"/>
              <a:ext cx="5772150" cy="3343275"/>
            </a:xfrm>
            <a:custGeom>
              <a:avLst/>
              <a:gdLst/>
              <a:ahLst/>
              <a:cxnLst/>
              <a:rect l="l" t="t" r="r" b="b"/>
              <a:pathLst>
                <a:path w="5772150" h="3343275">
                  <a:moveTo>
                    <a:pt x="5669804" y="3343274"/>
                  </a:moveTo>
                  <a:lnTo>
                    <a:pt x="102344" y="3343274"/>
                  </a:lnTo>
                  <a:lnTo>
                    <a:pt x="95221" y="3342573"/>
                  </a:lnTo>
                  <a:lnTo>
                    <a:pt x="54661" y="3328809"/>
                  </a:lnTo>
                  <a:lnTo>
                    <a:pt x="22455" y="3300572"/>
                  </a:lnTo>
                  <a:lnTo>
                    <a:pt x="3507" y="3262160"/>
                  </a:lnTo>
                  <a:lnTo>
                    <a:pt x="0" y="3240929"/>
                  </a:lnTo>
                  <a:lnTo>
                    <a:pt x="0" y="32337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3"/>
                  </a:lnTo>
                  <a:lnTo>
                    <a:pt x="5772149" y="102345"/>
                  </a:lnTo>
                  <a:lnTo>
                    <a:pt x="5772149" y="3240929"/>
                  </a:lnTo>
                  <a:lnTo>
                    <a:pt x="5761058" y="3282299"/>
                  </a:lnTo>
                  <a:lnTo>
                    <a:pt x="5734979" y="3316276"/>
                  </a:lnTo>
                  <a:lnTo>
                    <a:pt x="5697884" y="3337688"/>
                  </a:lnTo>
                  <a:lnTo>
                    <a:pt x="5676927" y="3342573"/>
                  </a:lnTo>
                  <a:lnTo>
                    <a:pt x="5669804" y="33432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91062" y="1585912"/>
              <a:ext cx="5772150" cy="3343275"/>
            </a:xfrm>
            <a:custGeom>
              <a:avLst/>
              <a:gdLst/>
              <a:ahLst/>
              <a:cxnLst/>
              <a:rect l="l" t="t" r="r" b="b"/>
              <a:pathLst>
                <a:path w="5772150" h="3343275">
                  <a:moveTo>
                    <a:pt x="0" y="323373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683981" y="2104"/>
                  </a:lnTo>
                  <a:lnTo>
                    <a:pt x="5691035" y="3507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0044" y="88167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3233737"/>
                  </a:lnTo>
                  <a:lnTo>
                    <a:pt x="5772149" y="3240929"/>
                  </a:lnTo>
                  <a:lnTo>
                    <a:pt x="5771448" y="3248052"/>
                  </a:lnTo>
                  <a:lnTo>
                    <a:pt x="5770044" y="3255106"/>
                  </a:lnTo>
                  <a:lnTo>
                    <a:pt x="5768641" y="3262160"/>
                  </a:lnTo>
                  <a:lnTo>
                    <a:pt x="5753687" y="3294591"/>
                  </a:lnTo>
                  <a:lnTo>
                    <a:pt x="5749692" y="3300572"/>
                  </a:lnTo>
                  <a:lnTo>
                    <a:pt x="5723465" y="3324813"/>
                  </a:lnTo>
                  <a:lnTo>
                    <a:pt x="5717485" y="3328809"/>
                  </a:lnTo>
                  <a:lnTo>
                    <a:pt x="5711173" y="3332182"/>
                  </a:lnTo>
                  <a:lnTo>
                    <a:pt x="5704528" y="3334935"/>
                  </a:lnTo>
                  <a:lnTo>
                    <a:pt x="5697884" y="3337688"/>
                  </a:lnTo>
                  <a:lnTo>
                    <a:pt x="5691035" y="3339766"/>
                  </a:lnTo>
                  <a:lnTo>
                    <a:pt x="5683981" y="3341169"/>
                  </a:lnTo>
                  <a:lnTo>
                    <a:pt x="5676927" y="3342573"/>
                  </a:lnTo>
                  <a:lnTo>
                    <a:pt x="5669804" y="3343274"/>
                  </a:lnTo>
                  <a:lnTo>
                    <a:pt x="5662612" y="3343274"/>
                  </a:lnTo>
                  <a:lnTo>
                    <a:pt x="109537" y="3343274"/>
                  </a:lnTo>
                  <a:lnTo>
                    <a:pt x="102344" y="3343274"/>
                  </a:lnTo>
                  <a:lnTo>
                    <a:pt x="95221" y="3342573"/>
                  </a:lnTo>
                  <a:lnTo>
                    <a:pt x="88167" y="3341169"/>
                  </a:lnTo>
                  <a:lnTo>
                    <a:pt x="81113" y="3339766"/>
                  </a:lnTo>
                  <a:lnTo>
                    <a:pt x="74263" y="3337688"/>
                  </a:lnTo>
                  <a:lnTo>
                    <a:pt x="67619" y="3334935"/>
                  </a:lnTo>
                  <a:lnTo>
                    <a:pt x="60974" y="3332182"/>
                  </a:lnTo>
                  <a:lnTo>
                    <a:pt x="54661" y="3328809"/>
                  </a:lnTo>
                  <a:lnTo>
                    <a:pt x="48681" y="3324813"/>
                  </a:lnTo>
                  <a:lnTo>
                    <a:pt x="42701" y="3320817"/>
                  </a:lnTo>
                  <a:lnTo>
                    <a:pt x="37168" y="3316276"/>
                  </a:lnTo>
                  <a:lnTo>
                    <a:pt x="32082" y="3311191"/>
                  </a:lnTo>
                  <a:lnTo>
                    <a:pt x="26996" y="3306105"/>
                  </a:lnTo>
                  <a:lnTo>
                    <a:pt x="22455" y="3300572"/>
                  </a:lnTo>
                  <a:lnTo>
                    <a:pt x="18459" y="3294591"/>
                  </a:lnTo>
                  <a:lnTo>
                    <a:pt x="14463" y="3288611"/>
                  </a:lnTo>
                  <a:lnTo>
                    <a:pt x="11090" y="3282299"/>
                  </a:lnTo>
                  <a:lnTo>
                    <a:pt x="8337" y="3275654"/>
                  </a:lnTo>
                  <a:lnTo>
                    <a:pt x="5585" y="3269010"/>
                  </a:lnTo>
                  <a:lnTo>
                    <a:pt x="3507" y="3262160"/>
                  </a:lnTo>
                  <a:lnTo>
                    <a:pt x="2104" y="3255106"/>
                  </a:lnTo>
                  <a:lnTo>
                    <a:pt x="701" y="3248052"/>
                  </a:lnTo>
                  <a:lnTo>
                    <a:pt x="0" y="3240929"/>
                  </a:lnTo>
                  <a:lnTo>
                    <a:pt x="0" y="32337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95824" y="15906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104775"/>
                  </a:lnTo>
                  <a:lnTo>
                    <a:pt x="7974" y="64679"/>
                  </a:lnTo>
                  <a:lnTo>
                    <a:pt x="30687" y="30687"/>
                  </a:lnTo>
                  <a:lnTo>
                    <a:pt x="64679" y="7975"/>
                  </a:lnTo>
                  <a:lnTo>
                    <a:pt x="104775" y="0"/>
                  </a:lnTo>
                  <a:lnTo>
                    <a:pt x="5657849" y="0"/>
                  </a:lnTo>
                  <a:lnTo>
                    <a:pt x="5697944" y="7975"/>
                  </a:lnTo>
                  <a:lnTo>
                    <a:pt x="5731935" y="30687"/>
                  </a:lnTo>
                  <a:lnTo>
                    <a:pt x="5754647" y="64679"/>
                  </a:lnTo>
                  <a:lnTo>
                    <a:pt x="5762624" y="104775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95824" y="18954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7331" y="1685924"/>
              <a:ext cx="104775" cy="10477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035586" y="1654175"/>
            <a:ext cx="905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grade_nilai.py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848224" y="2362199"/>
            <a:ext cx="57150" cy="2171700"/>
            <a:chOff x="4848224" y="2362199"/>
            <a:chExt cx="57150" cy="2171700"/>
          </a:xfrm>
        </p:grpSpPr>
        <p:sp>
          <p:nvSpPr>
            <p:cNvPr id="25" name="object 25"/>
            <p:cNvSpPr/>
            <p:nvPr/>
          </p:nvSpPr>
          <p:spPr>
            <a:xfrm>
              <a:off x="4848224" y="2362199"/>
              <a:ext cx="19050" cy="2171700"/>
            </a:xfrm>
            <a:custGeom>
              <a:avLst/>
              <a:gdLst/>
              <a:ahLst/>
              <a:cxnLst/>
              <a:rect l="l" t="t" r="r" b="b"/>
              <a:pathLst>
                <a:path w="19050" h="2171700">
                  <a:moveTo>
                    <a:pt x="19049" y="2171699"/>
                  </a:moveTo>
                  <a:lnTo>
                    <a:pt x="0" y="217169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217169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67274" y="2895599"/>
              <a:ext cx="38100" cy="304800"/>
            </a:xfrm>
            <a:custGeom>
              <a:avLst/>
              <a:gdLst/>
              <a:ahLst/>
              <a:cxnLst/>
              <a:rect l="l" t="t" r="r" b="b"/>
              <a:pathLst>
                <a:path w="38100" h="304800">
                  <a:moveTo>
                    <a:pt x="38099" y="304799"/>
                  </a:moveTo>
                  <a:lnTo>
                    <a:pt x="0" y="3047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304799"/>
                  </a:lnTo>
                  <a:close/>
                </a:path>
              </a:pathLst>
            </a:custGeom>
            <a:solidFill>
              <a:srgbClr val="60A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34631" y="2054225"/>
            <a:ext cx="3209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200" spc="-5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=</a:t>
            </a:r>
            <a:r>
              <a:rPr sz="12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FA913C"/>
                </a:solidFill>
                <a:latin typeface="Consolas"/>
                <a:cs typeface="Consolas"/>
              </a:rPr>
              <a:t>int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"Masukkan</a:t>
            </a:r>
            <a:r>
              <a:rPr sz="1200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4ADE80"/>
                </a:solidFill>
                <a:latin typeface="Consolas"/>
                <a:cs typeface="Consolas"/>
              </a:rPr>
              <a:t>Nilai:</a:t>
            </a:r>
            <a:r>
              <a:rPr sz="1200" spc="-5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))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06081" y="2275204"/>
            <a:ext cx="2691765" cy="55880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200" dirty="0">
                <a:solidFill>
                  <a:srgbClr val="F472B5"/>
                </a:solidFill>
                <a:latin typeface="Consolas"/>
                <a:cs typeface="Consolas"/>
              </a:rPr>
              <a:t>if</a:t>
            </a:r>
            <a:r>
              <a:rPr sz="1200" spc="-20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200" spc="-20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&gt;=</a:t>
            </a:r>
            <a:r>
              <a:rPr sz="1200" spc="-2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90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  <a:p>
            <a:pPr marL="164465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print("Grade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A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-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Luar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86EFAB"/>
                </a:solidFill>
                <a:latin typeface="Consolas"/>
                <a:cs typeface="Consolas"/>
              </a:rPr>
              <a:t>Biasa!")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67274" y="2895599"/>
            <a:ext cx="5591175" cy="304800"/>
          </a:xfrm>
          <a:prstGeom prst="rect">
            <a:avLst/>
          </a:prstGeom>
          <a:solidFill>
            <a:srgbClr val="1D3A8A">
              <a:alpha val="19999"/>
            </a:srgbClr>
          </a:solidFill>
        </p:spPr>
        <p:txBody>
          <a:bodyPr vert="horz" wrap="square" lIns="0" tIns="47625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375"/>
              </a:spcBef>
              <a:tabLst>
                <a:tab pos="1773555" algn="l"/>
              </a:tabLst>
            </a:pPr>
            <a:r>
              <a:rPr sz="1200" dirty="0">
                <a:solidFill>
                  <a:srgbClr val="F472B5"/>
                </a:solidFill>
                <a:latin typeface="Consolas"/>
                <a:cs typeface="Consolas"/>
              </a:rPr>
              <a:t>elif</a:t>
            </a:r>
            <a:r>
              <a:rPr sz="1200" spc="-25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200" spc="-2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&gt;=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80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	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900" i="1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Cek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jika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&lt;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90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tapi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&gt;=</a:t>
            </a:r>
            <a:r>
              <a:rPr sz="900" i="1" spc="-25" dirty="0">
                <a:solidFill>
                  <a:srgbClr val="64738B"/>
                </a:solidFill>
                <a:latin typeface="Consolas"/>
                <a:cs typeface="Consolas"/>
              </a:rPr>
              <a:t> 80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06081" y="3151504"/>
            <a:ext cx="2440305" cy="1358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5904" indent="152400">
              <a:lnSpc>
                <a:spcPct val="145800"/>
              </a:lnSpc>
              <a:spcBef>
                <a:spcPts val="100"/>
              </a:spcBef>
            </a:pP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print("Grade</a:t>
            </a:r>
            <a:r>
              <a:rPr sz="1200" spc="-35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B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-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86EFAB"/>
                </a:solidFill>
                <a:latin typeface="Consolas"/>
                <a:cs typeface="Consolas"/>
              </a:rPr>
              <a:t>Bagus") </a:t>
            </a:r>
            <a:r>
              <a:rPr sz="1200" dirty="0">
                <a:solidFill>
                  <a:srgbClr val="F472B5"/>
                </a:solidFill>
                <a:latin typeface="Consolas"/>
                <a:cs typeface="Consolas"/>
              </a:rPr>
              <a:t>elif</a:t>
            </a:r>
            <a:r>
              <a:rPr sz="1200" spc="-25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200" spc="-2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CBD5E1"/>
                </a:solidFill>
                <a:latin typeface="Consolas"/>
                <a:cs typeface="Consolas"/>
              </a:rPr>
              <a:t>&gt;=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200" spc="-25" dirty="0">
                <a:solidFill>
                  <a:srgbClr val="FA913C"/>
                </a:solidFill>
                <a:latin typeface="Consolas"/>
                <a:cs typeface="Consolas"/>
              </a:rPr>
              <a:t>70</a:t>
            </a:r>
            <a:r>
              <a:rPr sz="1200" spc="-25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  <a:p>
            <a:pPr marL="12700" marR="255904" indent="152400">
              <a:lnSpc>
                <a:spcPct val="145800"/>
              </a:lnSpc>
            </a:pP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print("Grade</a:t>
            </a:r>
            <a:r>
              <a:rPr sz="1200" spc="-35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C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-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86EFAB"/>
                </a:solidFill>
                <a:latin typeface="Consolas"/>
                <a:cs typeface="Consolas"/>
              </a:rPr>
              <a:t>Cukup") </a:t>
            </a:r>
            <a:r>
              <a:rPr sz="1200" spc="-10" dirty="0">
                <a:solidFill>
                  <a:srgbClr val="F472B5"/>
                </a:solidFill>
                <a:latin typeface="Consolas"/>
                <a:cs typeface="Consolas"/>
              </a:rPr>
              <a:t>else</a:t>
            </a:r>
            <a:r>
              <a:rPr sz="120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200">
              <a:latin typeface="Consolas"/>
              <a:cs typeface="Consolas"/>
            </a:endParaRPr>
          </a:p>
          <a:p>
            <a:pPr marL="164465">
              <a:lnSpc>
                <a:spcPct val="100000"/>
              </a:lnSpc>
              <a:spcBef>
                <a:spcPts val="660"/>
              </a:spcBef>
            </a:pP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print("Grade</a:t>
            </a:r>
            <a:r>
              <a:rPr sz="1200" spc="-35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D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dirty="0">
                <a:solidFill>
                  <a:srgbClr val="86EFAB"/>
                </a:solidFill>
                <a:latin typeface="Consolas"/>
                <a:cs typeface="Consolas"/>
              </a:rPr>
              <a:t>-</a:t>
            </a:r>
            <a:r>
              <a:rPr sz="1200" spc="-30" dirty="0">
                <a:solidFill>
                  <a:srgbClr val="86EFAB"/>
                </a:solidFill>
                <a:latin typeface="Consolas"/>
                <a:cs typeface="Consolas"/>
              </a:rPr>
              <a:t> </a:t>
            </a:r>
            <a:r>
              <a:rPr sz="1200" spc="-10" dirty="0">
                <a:solidFill>
                  <a:srgbClr val="86EFAB"/>
                </a:solidFill>
                <a:latin typeface="Consolas"/>
                <a:cs typeface="Consolas"/>
              </a:rPr>
              <a:t>Remedial")</a:t>
            </a:r>
            <a:endParaRPr sz="1200">
              <a:latin typeface="Consolas"/>
              <a:cs typeface="Consola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686299" y="5086349"/>
            <a:ext cx="2809875" cy="1924050"/>
            <a:chOff x="4686299" y="5086349"/>
            <a:chExt cx="2809875" cy="1924050"/>
          </a:xfrm>
        </p:grpSpPr>
        <p:sp>
          <p:nvSpPr>
            <p:cNvPr id="32" name="object 32"/>
            <p:cNvSpPr/>
            <p:nvPr/>
          </p:nvSpPr>
          <p:spPr>
            <a:xfrm>
              <a:off x="4705349" y="5086349"/>
              <a:ext cx="2790825" cy="1924050"/>
            </a:xfrm>
            <a:custGeom>
              <a:avLst/>
              <a:gdLst/>
              <a:ahLst/>
              <a:cxnLst/>
              <a:rect l="l" t="t" r="r" b="b"/>
              <a:pathLst>
                <a:path w="2790825" h="1924050">
                  <a:moveTo>
                    <a:pt x="2684029" y="1924049"/>
                  </a:moveTo>
                  <a:lnTo>
                    <a:pt x="88995" y="1924049"/>
                  </a:lnTo>
                  <a:lnTo>
                    <a:pt x="82801" y="1923317"/>
                  </a:lnTo>
                  <a:lnTo>
                    <a:pt x="37131" y="1900617"/>
                  </a:lnTo>
                  <a:lnTo>
                    <a:pt x="12577" y="1867010"/>
                  </a:lnTo>
                  <a:lnTo>
                    <a:pt x="609" y="1824687"/>
                  </a:lnTo>
                  <a:lnTo>
                    <a:pt x="0" y="1817254"/>
                  </a:lnTo>
                  <a:lnTo>
                    <a:pt x="0" y="180974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19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2684029" y="0"/>
                  </a:lnTo>
                  <a:lnTo>
                    <a:pt x="2727198" y="11571"/>
                  </a:lnTo>
                  <a:lnTo>
                    <a:pt x="2762652" y="38783"/>
                  </a:lnTo>
                  <a:lnTo>
                    <a:pt x="2784994" y="77492"/>
                  </a:lnTo>
                  <a:lnTo>
                    <a:pt x="2790824" y="106794"/>
                  </a:lnTo>
                  <a:lnTo>
                    <a:pt x="2790824" y="1817254"/>
                  </a:lnTo>
                  <a:lnTo>
                    <a:pt x="2779251" y="1860424"/>
                  </a:lnTo>
                  <a:lnTo>
                    <a:pt x="2752039" y="1895879"/>
                  </a:lnTo>
                  <a:lnTo>
                    <a:pt x="2713330" y="1918220"/>
                  </a:lnTo>
                  <a:lnTo>
                    <a:pt x="2691462" y="1923317"/>
                  </a:lnTo>
                  <a:lnTo>
                    <a:pt x="2684029" y="19240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24399" y="5086350"/>
              <a:ext cx="2771775" cy="1924050"/>
            </a:xfrm>
            <a:custGeom>
              <a:avLst/>
              <a:gdLst/>
              <a:ahLst/>
              <a:cxnLst/>
              <a:rect l="l" t="t" r="r" b="b"/>
              <a:pathLst>
                <a:path w="2771775" h="1924050">
                  <a:moveTo>
                    <a:pt x="2657474" y="1924049"/>
                  </a:moveTo>
                  <a:lnTo>
                    <a:pt x="76199" y="1924049"/>
                  </a:lnTo>
                  <a:lnTo>
                    <a:pt x="68693" y="1923505"/>
                  </a:lnTo>
                  <a:lnTo>
                    <a:pt x="33857" y="1904804"/>
                  </a:lnTo>
                  <a:lnTo>
                    <a:pt x="9007" y="1863684"/>
                  </a:lnTo>
                  <a:lnTo>
                    <a:pt x="362" y="1821009"/>
                  </a:lnTo>
                  <a:lnTo>
                    <a:pt x="0" y="180974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2657474" y="0"/>
                  </a:lnTo>
                  <a:lnTo>
                    <a:pt x="2701213" y="8700"/>
                  </a:lnTo>
                  <a:lnTo>
                    <a:pt x="2738295" y="33477"/>
                  </a:lnTo>
                  <a:lnTo>
                    <a:pt x="2763072" y="70558"/>
                  </a:lnTo>
                  <a:lnTo>
                    <a:pt x="2771774" y="114299"/>
                  </a:lnTo>
                  <a:lnTo>
                    <a:pt x="2771774" y="1809749"/>
                  </a:lnTo>
                  <a:lnTo>
                    <a:pt x="2763072" y="1853489"/>
                  </a:lnTo>
                  <a:lnTo>
                    <a:pt x="2738295" y="1890571"/>
                  </a:lnTo>
                  <a:lnTo>
                    <a:pt x="2701213" y="1915348"/>
                  </a:lnTo>
                  <a:lnTo>
                    <a:pt x="2657474" y="192404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86299" y="5086349"/>
              <a:ext cx="114300" cy="1924050"/>
            </a:xfrm>
            <a:custGeom>
              <a:avLst/>
              <a:gdLst/>
              <a:ahLst/>
              <a:cxnLst/>
              <a:rect l="l" t="t" r="r" b="b"/>
              <a:pathLst>
                <a:path w="114300" h="1924050">
                  <a:moveTo>
                    <a:pt x="114300" y="1924049"/>
                  </a:moveTo>
                  <a:lnTo>
                    <a:pt x="70559" y="1915349"/>
                  </a:lnTo>
                  <a:lnTo>
                    <a:pt x="33477" y="1890572"/>
                  </a:lnTo>
                  <a:lnTo>
                    <a:pt x="8700" y="1853489"/>
                  </a:lnTo>
                  <a:lnTo>
                    <a:pt x="0" y="1809750"/>
                  </a:lnTo>
                  <a:lnTo>
                    <a:pt x="0" y="114300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3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809750"/>
                  </a:lnTo>
                  <a:lnTo>
                    <a:pt x="43900" y="1853489"/>
                  </a:lnTo>
                  <a:lnTo>
                    <a:pt x="60418" y="1890572"/>
                  </a:lnTo>
                  <a:lnTo>
                    <a:pt x="92213" y="1919155"/>
                  </a:lnTo>
                  <a:lnTo>
                    <a:pt x="106793" y="1923506"/>
                  </a:lnTo>
                  <a:lnTo>
                    <a:pt x="114300" y="192404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825106" y="5664200"/>
            <a:ext cx="4972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INPUT:</a:t>
            </a:r>
            <a:r>
              <a:rPr sz="750" spc="-25" dirty="0">
                <a:solidFill>
                  <a:srgbClr val="64738B"/>
                </a:solidFill>
                <a:latin typeface="Consolas"/>
                <a:cs typeface="Consolas"/>
              </a:rPr>
              <a:t> 85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25106" y="5845175"/>
            <a:ext cx="1156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Masukkan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Nilai: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25" dirty="0">
                <a:solidFill>
                  <a:srgbClr val="FACC15"/>
                </a:solidFill>
                <a:latin typeface="Consolas"/>
                <a:cs typeface="Consolas"/>
              </a:rPr>
              <a:t>85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838699" y="6048374"/>
            <a:ext cx="2543175" cy="9525"/>
          </a:xfrm>
          <a:custGeom>
            <a:avLst/>
            <a:gdLst/>
            <a:ahLst/>
            <a:cxnLst/>
            <a:rect l="l" t="t" r="r" b="b"/>
            <a:pathLst>
              <a:path w="2543175" h="9525">
                <a:moveTo>
                  <a:pt x="2543174" y="9524"/>
                </a:moveTo>
                <a:lnTo>
                  <a:pt x="0" y="9524"/>
                </a:lnTo>
                <a:lnTo>
                  <a:pt x="0" y="0"/>
                </a:lnTo>
                <a:lnTo>
                  <a:pt x="2543174" y="0"/>
                </a:lnTo>
                <a:lnTo>
                  <a:pt x="2543174" y="9524"/>
                </a:lnTo>
                <a:close/>
              </a:path>
            </a:pathLst>
          </a:custGeom>
          <a:solidFill>
            <a:srgbClr val="1D29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25106" y="6007861"/>
            <a:ext cx="1910714" cy="41529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900" b="1" dirty="0">
                <a:solidFill>
                  <a:srgbClr val="60A5FA"/>
                </a:solidFill>
                <a:latin typeface="Consolas"/>
                <a:cs typeface="Consolas"/>
              </a:rPr>
              <a:t>Grade</a:t>
            </a:r>
            <a:r>
              <a:rPr sz="900" b="1" spc="-25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60A5FA"/>
                </a:solidFill>
                <a:latin typeface="Consolas"/>
                <a:cs typeface="Consolas"/>
              </a:rPr>
              <a:t>B</a:t>
            </a:r>
            <a:r>
              <a:rPr sz="900" b="1" spc="-25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60A5FA"/>
                </a:solidFill>
                <a:latin typeface="Consolas"/>
                <a:cs typeface="Consolas"/>
              </a:rPr>
              <a:t>-</a:t>
            </a:r>
            <a:r>
              <a:rPr sz="900" b="1" spc="-20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60A5FA"/>
                </a:solidFill>
                <a:latin typeface="Consolas"/>
                <a:cs typeface="Consolas"/>
              </a:rPr>
              <a:t>Bagus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(Gagal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di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cek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&gt;90,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Lolos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di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cek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&gt;80)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648574" y="5086349"/>
            <a:ext cx="2819400" cy="1924050"/>
            <a:chOff x="7648574" y="5086349"/>
            <a:chExt cx="2819400" cy="1924050"/>
          </a:xfrm>
        </p:grpSpPr>
        <p:sp>
          <p:nvSpPr>
            <p:cNvPr id="40" name="object 40"/>
            <p:cNvSpPr/>
            <p:nvPr/>
          </p:nvSpPr>
          <p:spPr>
            <a:xfrm>
              <a:off x="7667624" y="5086349"/>
              <a:ext cx="2800350" cy="1924050"/>
            </a:xfrm>
            <a:custGeom>
              <a:avLst/>
              <a:gdLst/>
              <a:ahLst/>
              <a:cxnLst/>
              <a:rect l="l" t="t" r="r" b="b"/>
              <a:pathLst>
                <a:path w="2800350" h="1924050">
                  <a:moveTo>
                    <a:pt x="2693555" y="1924049"/>
                  </a:moveTo>
                  <a:lnTo>
                    <a:pt x="88995" y="1924049"/>
                  </a:lnTo>
                  <a:lnTo>
                    <a:pt x="82801" y="1923317"/>
                  </a:lnTo>
                  <a:lnTo>
                    <a:pt x="37131" y="1900617"/>
                  </a:lnTo>
                  <a:lnTo>
                    <a:pt x="12577" y="1867010"/>
                  </a:lnTo>
                  <a:lnTo>
                    <a:pt x="610" y="1824687"/>
                  </a:lnTo>
                  <a:lnTo>
                    <a:pt x="0" y="1817254"/>
                  </a:lnTo>
                  <a:lnTo>
                    <a:pt x="0" y="1809749"/>
                  </a:lnTo>
                  <a:lnTo>
                    <a:pt x="0" y="106794"/>
                  </a:lnTo>
                  <a:lnTo>
                    <a:pt x="9643" y="63624"/>
                  </a:lnTo>
                  <a:lnTo>
                    <a:pt x="32320" y="28169"/>
                  </a:lnTo>
                  <a:lnTo>
                    <a:pt x="64576" y="5828"/>
                  </a:lnTo>
                  <a:lnTo>
                    <a:pt x="88995" y="0"/>
                  </a:lnTo>
                  <a:lnTo>
                    <a:pt x="2693555" y="0"/>
                  </a:lnTo>
                  <a:lnTo>
                    <a:pt x="2736724" y="11571"/>
                  </a:lnTo>
                  <a:lnTo>
                    <a:pt x="2772177" y="38783"/>
                  </a:lnTo>
                  <a:lnTo>
                    <a:pt x="2794520" y="77492"/>
                  </a:lnTo>
                  <a:lnTo>
                    <a:pt x="2800349" y="106794"/>
                  </a:lnTo>
                  <a:lnTo>
                    <a:pt x="2800349" y="1817254"/>
                  </a:lnTo>
                  <a:lnTo>
                    <a:pt x="2788775" y="1860424"/>
                  </a:lnTo>
                  <a:lnTo>
                    <a:pt x="2761565" y="1895879"/>
                  </a:lnTo>
                  <a:lnTo>
                    <a:pt x="2722856" y="1918220"/>
                  </a:lnTo>
                  <a:lnTo>
                    <a:pt x="2700987" y="1923317"/>
                  </a:lnTo>
                  <a:lnTo>
                    <a:pt x="2693555" y="19240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686674" y="5086350"/>
              <a:ext cx="2781300" cy="1924050"/>
            </a:xfrm>
            <a:custGeom>
              <a:avLst/>
              <a:gdLst/>
              <a:ahLst/>
              <a:cxnLst/>
              <a:rect l="l" t="t" r="r" b="b"/>
              <a:pathLst>
                <a:path w="2781300" h="1924050">
                  <a:moveTo>
                    <a:pt x="2666999" y="1924049"/>
                  </a:moveTo>
                  <a:lnTo>
                    <a:pt x="76199" y="1924049"/>
                  </a:lnTo>
                  <a:lnTo>
                    <a:pt x="68693" y="1923505"/>
                  </a:lnTo>
                  <a:lnTo>
                    <a:pt x="33856" y="1904804"/>
                  </a:lnTo>
                  <a:lnTo>
                    <a:pt x="9006" y="1863684"/>
                  </a:lnTo>
                  <a:lnTo>
                    <a:pt x="362" y="1821009"/>
                  </a:lnTo>
                  <a:lnTo>
                    <a:pt x="0" y="1809749"/>
                  </a:lnTo>
                  <a:lnTo>
                    <a:pt x="0" y="114299"/>
                  </a:lnTo>
                  <a:lnTo>
                    <a:pt x="5799" y="70558"/>
                  </a:lnTo>
                  <a:lnTo>
                    <a:pt x="22318" y="33477"/>
                  </a:lnTo>
                  <a:lnTo>
                    <a:pt x="54112" y="4893"/>
                  </a:lnTo>
                  <a:lnTo>
                    <a:pt x="76199" y="0"/>
                  </a:lnTo>
                  <a:lnTo>
                    <a:pt x="2666999" y="0"/>
                  </a:lnTo>
                  <a:lnTo>
                    <a:pt x="2710739" y="8700"/>
                  </a:lnTo>
                  <a:lnTo>
                    <a:pt x="2747820" y="33477"/>
                  </a:lnTo>
                  <a:lnTo>
                    <a:pt x="2772598" y="70558"/>
                  </a:lnTo>
                  <a:lnTo>
                    <a:pt x="2781299" y="114299"/>
                  </a:lnTo>
                  <a:lnTo>
                    <a:pt x="2781299" y="1809749"/>
                  </a:lnTo>
                  <a:lnTo>
                    <a:pt x="2772598" y="1853489"/>
                  </a:lnTo>
                  <a:lnTo>
                    <a:pt x="2747820" y="1890571"/>
                  </a:lnTo>
                  <a:lnTo>
                    <a:pt x="2710739" y="1915348"/>
                  </a:lnTo>
                  <a:lnTo>
                    <a:pt x="2666999" y="1924049"/>
                  </a:lnTo>
                  <a:close/>
                </a:path>
              </a:pathLst>
            </a:custGeom>
            <a:solidFill>
              <a:srgbClr val="000000">
                <a:alpha val="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648574" y="5086349"/>
              <a:ext cx="114300" cy="1924050"/>
            </a:xfrm>
            <a:custGeom>
              <a:avLst/>
              <a:gdLst/>
              <a:ahLst/>
              <a:cxnLst/>
              <a:rect l="l" t="t" r="r" b="b"/>
              <a:pathLst>
                <a:path w="114300" h="1924050">
                  <a:moveTo>
                    <a:pt x="114300" y="1924049"/>
                  </a:moveTo>
                  <a:lnTo>
                    <a:pt x="70558" y="1915349"/>
                  </a:lnTo>
                  <a:lnTo>
                    <a:pt x="33477" y="1890572"/>
                  </a:lnTo>
                  <a:lnTo>
                    <a:pt x="8699" y="1853489"/>
                  </a:lnTo>
                  <a:lnTo>
                    <a:pt x="0" y="1809750"/>
                  </a:lnTo>
                  <a:lnTo>
                    <a:pt x="0" y="114300"/>
                  </a:lnTo>
                  <a:lnTo>
                    <a:pt x="8699" y="70558"/>
                  </a:lnTo>
                  <a:lnTo>
                    <a:pt x="33477" y="33477"/>
                  </a:lnTo>
                  <a:lnTo>
                    <a:pt x="70558" y="8700"/>
                  </a:lnTo>
                  <a:lnTo>
                    <a:pt x="114300" y="0"/>
                  </a:lnTo>
                  <a:lnTo>
                    <a:pt x="106793" y="544"/>
                  </a:lnTo>
                  <a:lnTo>
                    <a:pt x="99430" y="2175"/>
                  </a:lnTo>
                  <a:lnTo>
                    <a:pt x="65982" y="25900"/>
                  </a:lnTo>
                  <a:lnTo>
                    <a:pt x="47106" y="60363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809750"/>
                  </a:lnTo>
                  <a:lnTo>
                    <a:pt x="43899" y="1853489"/>
                  </a:lnTo>
                  <a:lnTo>
                    <a:pt x="60418" y="1890572"/>
                  </a:lnTo>
                  <a:lnTo>
                    <a:pt x="92212" y="1919155"/>
                  </a:lnTo>
                  <a:lnTo>
                    <a:pt x="106793" y="1923506"/>
                  </a:lnTo>
                  <a:lnTo>
                    <a:pt x="114300" y="192404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792591" y="5664200"/>
            <a:ext cx="4972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INPUT:</a:t>
            </a:r>
            <a:r>
              <a:rPr sz="750" spc="-25" dirty="0">
                <a:solidFill>
                  <a:srgbClr val="64738B"/>
                </a:solidFill>
                <a:latin typeface="Consolas"/>
                <a:cs typeface="Consolas"/>
              </a:rPr>
              <a:t> 60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92591" y="5845175"/>
            <a:ext cx="1156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Masukkan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Nilai: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25" dirty="0">
                <a:solidFill>
                  <a:srgbClr val="FACC15"/>
                </a:solidFill>
                <a:latin typeface="Consolas"/>
                <a:cs typeface="Consolas"/>
              </a:rPr>
              <a:t>60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800974" y="6048374"/>
            <a:ext cx="2552700" cy="9525"/>
          </a:xfrm>
          <a:custGeom>
            <a:avLst/>
            <a:gdLst/>
            <a:ahLst/>
            <a:cxnLst/>
            <a:rect l="l" t="t" r="r" b="b"/>
            <a:pathLst>
              <a:path w="2552700" h="9525">
                <a:moveTo>
                  <a:pt x="2552699" y="9524"/>
                </a:moveTo>
                <a:lnTo>
                  <a:pt x="0" y="9524"/>
                </a:lnTo>
                <a:lnTo>
                  <a:pt x="0" y="0"/>
                </a:lnTo>
                <a:lnTo>
                  <a:pt x="2552699" y="0"/>
                </a:lnTo>
                <a:lnTo>
                  <a:pt x="2552699" y="9524"/>
                </a:lnTo>
                <a:close/>
              </a:path>
            </a:pathLst>
          </a:custGeom>
          <a:solidFill>
            <a:srgbClr val="1D29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792591" y="6007861"/>
            <a:ext cx="1229995" cy="41529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Grade</a:t>
            </a:r>
            <a:r>
              <a:rPr sz="90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D</a:t>
            </a:r>
            <a:r>
              <a:rPr sz="90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-</a:t>
            </a:r>
            <a:r>
              <a:rPr sz="900" b="1" spc="-2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F77070"/>
                </a:solidFill>
                <a:latin typeface="Consolas"/>
                <a:cs typeface="Consolas"/>
              </a:rPr>
              <a:t>Remedial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(Semua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IF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ELIF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gagal)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0" y="2990849"/>
            <a:ext cx="10692765" cy="4257675"/>
            <a:chOff x="0" y="2990849"/>
            <a:chExt cx="10692765" cy="4257675"/>
          </a:xfrm>
        </p:grpSpPr>
        <p:sp>
          <p:nvSpPr>
            <p:cNvPr id="48" name="object 48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33362" y="299561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3952532" y="390524"/>
                  </a:moveTo>
                  <a:lnTo>
                    <a:pt x="28916" y="390524"/>
                  </a:lnTo>
                  <a:lnTo>
                    <a:pt x="24664" y="389678"/>
                  </a:lnTo>
                  <a:lnTo>
                    <a:pt x="0" y="361608"/>
                  </a:lnTo>
                  <a:lnTo>
                    <a:pt x="0" y="3571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361608"/>
                  </a:lnTo>
                  <a:lnTo>
                    <a:pt x="3956784" y="389678"/>
                  </a:lnTo>
                  <a:lnTo>
                    <a:pt x="3952532" y="390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33362" y="299561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81449" y="33337"/>
                  </a:lnTo>
                  <a:lnTo>
                    <a:pt x="3981449" y="357187"/>
                  </a:lnTo>
                  <a:lnTo>
                    <a:pt x="3960869" y="387986"/>
                  </a:lnTo>
                  <a:lnTo>
                    <a:pt x="3956784" y="389678"/>
                  </a:lnTo>
                  <a:lnTo>
                    <a:pt x="3952532" y="390524"/>
                  </a:lnTo>
                  <a:lnTo>
                    <a:pt x="3948112" y="390524"/>
                  </a:lnTo>
                  <a:lnTo>
                    <a:pt x="33337" y="390524"/>
                  </a:lnTo>
                  <a:lnTo>
                    <a:pt x="28916" y="390524"/>
                  </a:lnTo>
                  <a:lnTo>
                    <a:pt x="24664" y="389678"/>
                  </a:lnTo>
                  <a:lnTo>
                    <a:pt x="20579" y="387986"/>
                  </a:lnTo>
                  <a:lnTo>
                    <a:pt x="16495" y="386295"/>
                  </a:lnTo>
                  <a:lnTo>
                    <a:pt x="0" y="361608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677987" y="2759075"/>
            <a:ext cx="10915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ALUR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PENGECEKAN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39724" y="3111500"/>
            <a:ext cx="7327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ADE80"/>
                </a:solidFill>
                <a:latin typeface="Segoe UI"/>
                <a:cs typeface="Segoe UI"/>
              </a:rPr>
              <a:t>IF</a:t>
            </a:r>
            <a:r>
              <a:rPr sz="900" b="1" spc="-25" dirty="0">
                <a:solidFill>
                  <a:srgbClr val="4ADE80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4ADE80"/>
                </a:solidFill>
                <a:latin typeface="Segoe UI"/>
                <a:cs typeface="Segoe UI"/>
              </a:rPr>
              <a:t>(Kondisi</a:t>
            </a:r>
            <a:r>
              <a:rPr sz="900" b="1" spc="-20" dirty="0">
                <a:solidFill>
                  <a:srgbClr val="4ADE80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4ADE80"/>
                </a:solidFill>
                <a:latin typeface="Segoe UI"/>
                <a:cs typeface="Segoe UI"/>
              </a:rPr>
              <a:t>1)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55900" y="3121025"/>
            <a:ext cx="55181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Cek 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Pertama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28599" y="3476625"/>
            <a:ext cx="3990975" cy="1543050"/>
            <a:chOff x="228599" y="3476625"/>
            <a:chExt cx="3990975" cy="1543050"/>
          </a:xfrm>
        </p:grpSpPr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6490" y="3476625"/>
              <a:ext cx="114300" cy="13335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6490" y="4181474"/>
              <a:ext cx="114300" cy="13335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6490" y="4886324"/>
              <a:ext cx="114300" cy="13335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33362" y="370046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3952532" y="390524"/>
                  </a:moveTo>
                  <a:lnTo>
                    <a:pt x="28916" y="390524"/>
                  </a:lnTo>
                  <a:lnTo>
                    <a:pt x="24664" y="389678"/>
                  </a:lnTo>
                  <a:lnTo>
                    <a:pt x="0" y="361608"/>
                  </a:lnTo>
                  <a:lnTo>
                    <a:pt x="0" y="3571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361608"/>
                  </a:lnTo>
                  <a:lnTo>
                    <a:pt x="3956784" y="389678"/>
                  </a:lnTo>
                  <a:lnTo>
                    <a:pt x="3952532" y="390524"/>
                  </a:lnTo>
                  <a:close/>
                </a:path>
              </a:pathLst>
            </a:custGeom>
            <a:solidFill>
              <a:srgbClr val="1D293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33362" y="370046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9"/>
                  </a:lnTo>
                  <a:lnTo>
                    <a:pt x="3968558" y="6637"/>
                  </a:lnTo>
                  <a:lnTo>
                    <a:pt x="3971685" y="9763"/>
                  </a:lnTo>
                  <a:lnTo>
                    <a:pt x="3974811" y="12889"/>
                  </a:lnTo>
                  <a:lnTo>
                    <a:pt x="3977220" y="16494"/>
                  </a:lnTo>
                  <a:lnTo>
                    <a:pt x="3978911" y="20578"/>
                  </a:lnTo>
                  <a:lnTo>
                    <a:pt x="3980603" y="24663"/>
                  </a:lnTo>
                  <a:lnTo>
                    <a:pt x="3981449" y="28916"/>
                  </a:lnTo>
                  <a:lnTo>
                    <a:pt x="3981449" y="33337"/>
                  </a:lnTo>
                  <a:lnTo>
                    <a:pt x="3981449" y="357187"/>
                  </a:lnTo>
                  <a:lnTo>
                    <a:pt x="3956784" y="389678"/>
                  </a:lnTo>
                  <a:lnTo>
                    <a:pt x="3948112" y="390524"/>
                  </a:lnTo>
                  <a:lnTo>
                    <a:pt x="33337" y="390524"/>
                  </a:lnTo>
                  <a:lnTo>
                    <a:pt x="845" y="365860"/>
                  </a:lnTo>
                  <a:lnTo>
                    <a:pt x="0" y="361608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39724" y="3816350"/>
            <a:ext cx="8521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60A5FA"/>
                </a:solidFill>
                <a:latin typeface="Segoe UI"/>
                <a:cs typeface="Segoe UI"/>
              </a:rPr>
              <a:t>ELIF</a:t>
            </a:r>
            <a:r>
              <a:rPr sz="900" b="1" spc="-25" dirty="0">
                <a:solidFill>
                  <a:srgbClr val="60A5FA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60A5FA"/>
                </a:solidFill>
                <a:latin typeface="Segoe UI"/>
                <a:cs typeface="Segoe UI"/>
              </a:rPr>
              <a:t>(Kondisi</a:t>
            </a:r>
            <a:r>
              <a:rPr sz="900" b="1" spc="-20" dirty="0">
                <a:solidFill>
                  <a:srgbClr val="60A5FA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60A5FA"/>
                </a:solidFill>
                <a:latin typeface="Segoe UI"/>
                <a:cs typeface="Segoe UI"/>
              </a:rPr>
              <a:t>2)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13025" y="3825875"/>
            <a:ext cx="69469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Cek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jika</a:t>
            </a:r>
            <a:r>
              <a:rPr sz="75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1</a:t>
            </a:r>
            <a:r>
              <a:rPr sz="75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Gagal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28599" y="4400549"/>
            <a:ext cx="3990975" cy="400050"/>
            <a:chOff x="228599" y="4400549"/>
            <a:chExt cx="3990975" cy="400050"/>
          </a:xfrm>
        </p:grpSpPr>
        <p:sp>
          <p:nvSpPr>
            <p:cNvPr id="63" name="object 63"/>
            <p:cNvSpPr/>
            <p:nvPr/>
          </p:nvSpPr>
          <p:spPr>
            <a:xfrm>
              <a:off x="233362" y="440531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3952532" y="390524"/>
                  </a:moveTo>
                  <a:lnTo>
                    <a:pt x="28916" y="390524"/>
                  </a:lnTo>
                  <a:lnTo>
                    <a:pt x="24664" y="389678"/>
                  </a:lnTo>
                  <a:lnTo>
                    <a:pt x="0" y="361608"/>
                  </a:lnTo>
                  <a:lnTo>
                    <a:pt x="0" y="3571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361608"/>
                  </a:lnTo>
                  <a:lnTo>
                    <a:pt x="3956784" y="389678"/>
                  </a:lnTo>
                  <a:lnTo>
                    <a:pt x="3952532" y="390524"/>
                  </a:lnTo>
                  <a:close/>
                </a:path>
              </a:pathLst>
            </a:custGeom>
            <a:solidFill>
              <a:srgbClr val="1D293B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33362" y="440531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9"/>
                  </a:lnTo>
                  <a:lnTo>
                    <a:pt x="3968558" y="6637"/>
                  </a:lnTo>
                  <a:lnTo>
                    <a:pt x="3971685" y="9763"/>
                  </a:lnTo>
                  <a:lnTo>
                    <a:pt x="3974811" y="12889"/>
                  </a:lnTo>
                  <a:lnTo>
                    <a:pt x="3981449" y="33337"/>
                  </a:lnTo>
                  <a:lnTo>
                    <a:pt x="3981449" y="357187"/>
                  </a:lnTo>
                  <a:lnTo>
                    <a:pt x="3960869" y="387986"/>
                  </a:lnTo>
                  <a:lnTo>
                    <a:pt x="3956784" y="389678"/>
                  </a:lnTo>
                  <a:lnTo>
                    <a:pt x="3952532" y="390524"/>
                  </a:lnTo>
                  <a:lnTo>
                    <a:pt x="3948112" y="390524"/>
                  </a:lnTo>
                  <a:lnTo>
                    <a:pt x="33337" y="390524"/>
                  </a:lnTo>
                  <a:lnTo>
                    <a:pt x="28916" y="390524"/>
                  </a:lnTo>
                  <a:lnTo>
                    <a:pt x="24664" y="389678"/>
                  </a:lnTo>
                  <a:lnTo>
                    <a:pt x="20579" y="387986"/>
                  </a:lnTo>
                  <a:lnTo>
                    <a:pt x="16495" y="386295"/>
                  </a:lnTo>
                  <a:lnTo>
                    <a:pt x="0" y="361608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339724" y="4521200"/>
            <a:ext cx="8521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BF83FB"/>
                </a:solidFill>
                <a:latin typeface="Segoe UI"/>
                <a:cs typeface="Segoe UI"/>
              </a:rPr>
              <a:t>ELIF</a:t>
            </a:r>
            <a:r>
              <a:rPr sz="900" b="1" spc="-25" dirty="0">
                <a:solidFill>
                  <a:srgbClr val="BF83FB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BF83FB"/>
                </a:solidFill>
                <a:latin typeface="Segoe UI"/>
                <a:cs typeface="Segoe UI"/>
              </a:rPr>
              <a:t>(Kondisi</a:t>
            </a:r>
            <a:r>
              <a:rPr sz="900" b="1" spc="-20" dirty="0">
                <a:solidFill>
                  <a:srgbClr val="BF83FB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BF83FB"/>
                </a:solidFill>
                <a:latin typeface="Segoe UI"/>
                <a:cs typeface="Segoe UI"/>
              </a:rPr>
              <a:t>3)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233241" y="4530725"/>
            <a:ext cx="874394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Cek</a:t>
            </a:r>
            <a:r>
              <a:rPr sz="75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jika</a:t>
            </a:r>
            <a:r>
              <a:rPr sz="75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1 &amp;</a:t>
            </a:r>
            <a:r>
              <a:rPr sz="75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2 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Gagal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28599" y="5105399"/>
            <a:ext cx="3990975" cy="400050"/>
            <a:chOff x="228599" y="5105399"/>
            <a:chExt cx="3990975" cy="400050"/>
          </a:xfrm>
        </p:grpSpPr>
        <p:sp>
          <p:nvSpPr>
            <p:cNvPr id="68" name="object 68"/>
            <p:cNvSpPr/>
            <p:nvPr/>
          </p:nvSpPr>
          <p:spPr>
            <a:xfrm>
              <a:off x="233362" y="511016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3952532" y="390524"/>
                  </a:moveTo>
                  <a:lnTo>
                    <a:pt x="28916" y="390524"/>
                  </a:lnTo>
                  <a:lnTo>
                    <a:pt x="24664" y="389678"/>
                  </a:lnTo>
                  <a:lnTo>
                    <a:pt x="0" y="361608"/>
                  </a:lnTo>
                  <a:lnTo>
                    <a:pt x="0" y="3571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361608"/>
                  </a:lnTo>
                  <a:lnTo>
                    <a:pt x="3956784" y="389678"/>
                  </a:lnTo>
                  <a:lnTo>
                    <a:pt x="3952532" y="390524"/>
                  </a:lnTo>
                  <a:close/>
                </a:path>
              </a:pathLst>
            </a:custGeom>
            <a:solidFill>
              <a:srgbClr val="1D293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33362" y="5110162"/>
              <a:ext cx="3981450" cy="390525"/>
            </a:xfrm>
            <a:custGeom>
              <a:avLst/>
              <a:gdLst/>
              <a:ahLst/>
              <a:cxnLst/>
              <a:rect l="l" t="t" r="r" b="b"/>
              <a:pathLst>
                <a:path w="3981450" h="390525">
                  <a:moveTo>
                    <a:pt x="0" y="3571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9"/>
                  </a:lnTo>
                  <a:lnTo>
                    <a:pt x="3968558" y="6637"/>
                  </a:lnTo>
                  <a:lnTo>
                    <a:pt x="3971685" y="9763"/>
                  </a:lnTo>
                  <a:lnTo>
                    <a:pt x="3974811" y="12889"/>
                  </a:lnTo>
                  <a:lnTo>
                    <a:pt x="3977220" y="16494"/>
                  </a:lnTo>
                  <a:lnTo>
                    <a:pt x="3978911" y="20579"/>
                  </a:lnTo>
                  <a:lnTo>
                    <a:pt x="3980603" y="24663"/>
                  </a:lnTo>
                  <a:lnTo>
                    <a:pt x="3981449" y="28916"/>
                  </a:lnTo>
                  <a:lnTo>
                    <a:pt x="3981449" y="33337"/>
                  </a:lnTo>
                  <a:lnTo>
                    <a:pt x="3981449" y="357187"/>
                  </a:lnTo>
                  <a:lnTo>
                    <a:pt x="3956784" y="389678"/>
                  </a:lnTo>
                  <a:lnTo>
                    <a:pt x="3948112" y="390524"/>
                  </a:lnTo>
                  <a:lnTo>
                    <a:pt x="33337" y="390524"/>
                  </a:lnTo>
                  <a:lnTo>
                    <a:pt x="9764" y="380759"/>
                  </a:lnTo>
                  <a:lnTo>
                    <a:pt x="6638" y="377633"/>
                  </a:lnTo>
                  <a:lnTo>
                    <a:pt x="4229" y="374028"/>
                  </a:lnTo>
                  <a:lnTo>
                    <a:pt x="2537" y="369944"/>
                  </a:lnTo>
                  <a:lnTo>
                    <a:pt x="845" y="365860"/>
                  </a:lnTo>
                  <a:lnTo>
                    <a:pt x="0" y="361608"/>
                  </a:lnTo>
                  <a:lnTo>
                    <a:pt x="0" y="3571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339724" y="5226050"/>
            <a:ext cx="269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77070"/>
                </a:solidFill>
                <a:latin typeface="Segoe UI"/>
                <a:cs typeface="Segoe UI"/>
              </a:rPr>
              <a:t>ELSE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360935" y="5235575"/>
            <a:ext cx="74676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Jika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94A2B8"/>
                </a:solidFill>
                <a:latin typeface="Segoe UI"/>
                <a:cs typeface="Segoe UI"/>
              </a:rPr>
              <a:t>semua</a:t>
            </a:r>
            <a:r>
              <a:rPr sz="75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94A2B8"/>
                </a:solidFill>
                <a:latin typeface="Segoe UI"/>
                <a:cs typeface="Segoe UI"/>
              </a:rPr>
              <a:t>Gagal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73" name="object 73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KONDISI</a:t>
            </a:r>
            <a:r>
              <a:rPr spc="-220" dirty="0">
                <a:solidFill>
                  <a:srgbClr val="FFFFFF"/>
                </a:solidFill>
              </a:rPr>
              <a:t> </a:t>
            </a:r>
            <a:r>
              <a:rPr spc="-125" dirty="0"/>
              <a:t>MAJEMUK</a:t>
            </a:r>
            <a:r>
              <a:rPr spc="-215" dirty="0"/>
              <a:t> </a:t>
            </a:r>
            <a:r>
              <a:rPr spc="-100" dirty="0"/>
              <a:t>(ELIF)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Multiple Conditions • Else If • Priority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Logic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92099" y="7341437"/>
            <a:ext cx="90551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ELIF</a:t>
            </a:r>
            <a:r>
              <a:rPr sz="900" spc="-4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STATEMENT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15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9058076" y="297815"/>
            <a:ext cx="134683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5214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05.2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CONTROL</a:t>
            </a:r>
            <a:r>
              <a:rPr sz="1350" b="1" spc="-4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ACC15"/>
                </a:solidFill>
                <a:latin typeface="Segoe UI"/>
                <a:cs typeface="Segoe UI"/>
              </a:rPr>
              <a:t>FLOW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990600"/>
            </a:xfrm>
            <a:custGeom>
              <a:avLst/>
              <a:gdLst/>
              <a:ahLst/>
              <a:cxnLst/>
              <a:rect l="l" t="t" r="r" b="b"/>
              <a:pathLst>
                <a:path w="3971925" h="990600">
                  <a:moveTo>
                    <a:pt x="3865129" y="990599"/>
                  </a:moveTo>
                  <a:lnTo>
                    <a:pt x="88995" y="990599"/>
                  </a:lnTo>
                  <a:lnTo>
                    <a:pt x="82801" y="989867"/>
                  </a:lnTo>
                  <a:lnTo>
                    <a:pt x="37131" y="967167"/>
                  </a:lnTo>
                  <a:lnTo>
                    <a:pt x="12577" y="933561"/>
                  </a:lnTo>
                  <a:lnTo>
                    <a:pt x="610" y="891237"/>
                  </a:lnTo>
                  <a:lnTo>
                    <a:pt x="0" y="883804"/>
                  </a:lnTo>
                  <a:lnTo>
                    <a:pt x="0" y="87629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883804"/>
                  </a:lnTo>
                  <a:lnTo>
                    <a:pt x="3960351" y="926974"/>
                  </a:lnTo>
                  <a:lnTo>
                    <a:pt x="3933139" y="962428"/>
                  </a:lnTo>
                  <a:lnTo>
                    <a:pt x="3894430" y="984771"/>
                  </a:lnTo>
                  <a:lnTo>
                    <a:pt x="3872562" y="989867"/>
                  </a:lnTo>
                  <a:lnTo>
                    <a:pt x="3865129" y="99059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990600"/>
            </a:xfrm>
            <a:custGeom>
              <a:avLst/>
              <a:gdLst/>
              <a:ahLst/>
              <a:cxnLst/>
              <a:rect l="l" t="t" r="r" b="b"/>
              <a:pathLst>
                <a:path w="114300" h="990600">
                  <a:moveTo>
                    <a:pt x="114300" y="990599"/>
                  </a:moveTo>
                  <a:lnTo>
                    <a:pt x="70559" y="981899"/>
                  </a:lnTo>
                  <a:lnTo>
                    <a:pt x="33477" y="957122"/>
                  </a:lnTo>
                  <a:lnTo>
                    <a:pt x="8700" y="920040"/>
                  </a:lnTo>
                  <a:lnTo>
                    <a:pt x="0" y="876300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876300"/>
                  </a:lnTo>
                  <a:lnTo>
                    <a:pt x="43900" y="920040"/>
                  </a:lnTo>
                  <a:lnTo>
                    <a:pt x="60418" y="957122"/>
                  </a:lnTo>
                  <a:lnTo>
                    <a:pt x="92213" y="985705"/>
                  </a:lnTo>
                  <a:lnTo>
                    <a:pt x="106793" y="990056"/>
                  </a:lnTo>
                  <a:lnTo>
                    <a:pt x="114300" y="9905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625" y="1438274"/>
              <a:ext cx="174625" cy="1778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06399" y="1406525"/>
            <a:ext cx="3672840" cy="65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Nested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25" dirty="0">
                <a:solidFill>
                  <a:srgbClr val="FFFFFF"/>
                </a:solidFill>
                <a:latin typeface="Segoe UI"/>
                <a:cs typeface="Segoe UI"/>
              </a:rPr>
              <a:t>If?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45800"/>
              </a:lnSpc>
              <a:spcBef>
                <a:spcPts val="210"/>
              </a:spcBef>
            </a:pP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Kondisi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Consolas"/>
                <a:cs typeface="Consolas"/>
              </a:rPr>
              <a:t>if</a:t>
            </a:r>
            <a:r>
              <a:rPr sz="900" spc="-85" dirty="0">
                <a:solidFill>
                  <a:srgbClr val="DAE9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dalam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blok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Consolas"/>
                <a:cs typeface="Consolas"/>
              </a:rPr>
              <a:t>if</a:t>
            </a:r>
            <a:r>
              <a:rPr sz="900" spc="-85" dirty="0">
                <a:solidFill>
                  <a:srgbClr val="DAE9FE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lain.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Logika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bagian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dalam</a:t>
            </a:r>
            <a:r>
              <a:rPr sz="900" spc="1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(Inner)</a:t>
            </a:r>
            <a:r>
              <a:rPr sz="900" spc="1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DAE9FE"/>
                </a:solidFill>
                <a:latin typeface="Segoe UI"/>
                <a:cs typeface="Segoe UI"/>
              </a:rPr>
              <a:t>hanya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dieksekusi</a:t>
            </a:r>
            <a:r>
              <a:rPr sz="90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jika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kulit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luarnya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(Outer)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sudah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DAE9FE"/>
                </a:solidFill>
                <a:latin typeface="Segoe UI"/>
                <a:cs typeface="Segoe UI"/>
              </a:rPr>
              <a:t>True</a:t>
            </a:r>
            <a:r>
              <a:rPr sz="900" spc="-2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2381249"/>
            <a:ext cx="3990975" cy="3800475"/>
            <a:chOff x="228599" y="2381249"/>
            <a:chExt cx="3990975" cy="3800475"/>
          </a:xfrm>
        </p:grpSpPr>
        <p:sp>
          <p:nvSpPr>
            <p:cNvPr id="11" name="object 11"/>
            <p:cNvSpPr/>
            <p:nvPr/>
          </p:nvSpPr>
          <p:spPr>
            <a:xfrm>
              <a:off x="233362" y="2386012"/>
              <a:ext cx="3981450" cy="3790950"/>
            </a:xfrm>
            <a:custGeom>
              <a:avLst/>
              <a:gdLst/>
              <a:ahLst/>
              <a:cxnLst/>
              <a:rect l="l" t="t" r="r" b="b"/>
              <a:pathLst>
                <a:path w="3981450" h="3790950">
                  <a:moveTo>
                    <a:pt x="3879104" y="3790949"/>
                  </a:moveTo>
                  <a:lnTo>
                    <a:pt x="102345" y="3790949"/>
                  </a:lnTo>
                  <a:lnTo>
                    <a:pt x="95221" y="3790247"/>
                  </a:lnTo>
                  <a:lnTo>
                    <a:pt x="54661" y="3776484"/>
                  </a:lnTo>
                  <a:lnTo>
                    <a:pt x="22456" y="3748247"/>
                  </a:lnTo>
                  <a:lnTo>
                    <a:pt x="3507" y="3709835"/>
                  </a:lnTo>
                  <a:lnTo>
                    <a:pt x="0" y="3688604"/>
                  </a:lnTo>
                  <a:lnTo>
                    <a:pt x="0" y="3681412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3688604"/>
                  </a:lnTo>
                  <a:lnTo>
                    <a:pt x="3970358" y="3729973"/>
                  </a:lnTo>
                  <a:lnTo>
                    <a:pt x="3944280" y="3763951"/>
                  </a:lnTo>
                  <a:lnTo>
                    <a:pt x="3907185" y="3785363"/>
                  </a:lnTo>
                  <a:lnTo>
                    <a:pt x="3886227" y="3790247"/>
                  </a:lnTo>
                  <a:lnTo>
                    <a:pt x="3879104" y="379094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2386012"/>
              <a:ext cx="3981450" cy="3790950"/>
            </a:xfrm>
            <a:custGeom>
              <a:avLst/>
              <a:gdLst/>
              <a:ahLst/>
              <a:cxnLst/>
              <a:rect l="l" t="t" r="r" b="b"/>
              <a:pathLst>
                <a:path w="3981450" h="3790950">
                  <a:moveTo>
                    <a:pt x="0" y="3681412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9"/>
                  </a:lnTo>
                  <a:lnTo>
                    <a:pt x="11090" y="60974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893282" y="2104"/>
                  </a:lnTo>
                  <a:lnTo>
                    <a:pt x="3900336" y="3507"/>
                  </a:lnTo>
                  <a:lnTo>
                    <a:pt x="3907185" y="5585"/>
                  </a:lnTo>
                  <a:lnTo>
                    <a:pt x="3913830" y="8337"/>
                  </a:lnTo>
                  <a:lnTo>
                    <a:pt x="3920474" y="11090"/>
                  </a:lnTo>
                  <a:lnTo>
                    <a:pt x="3926787" y="14464"/>
                  </a:lnTo>
                  <a:lnTo>
                    <a:pt x="3932767" y="18460"/>
                  </a:lnTo>
                  <a:lnTo>
                    <a:pt x="3938747" y="22456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70358" y="60974"/>
                  </a:lnTo>
                  <a:lnTo>
                    <a:pt x="3973111" y="67619"/>
                  </a:lnTo>
                  <a:lnTo>
                    <a:pt x="3975863" y="74263"/>
                  </a:lnTo>
                  <a:lnTo>
                    <a:pt x="3981449" y="109537"/>
                  </a:lnTo>
                  <a:lnTo>
                    <a:pt x="3981449" y="3681412"/>
                  </a:lnTo>
                  <a:lnTo>
                    <a:pt x="3981449" y="3688604"/>
                  </a:lnTo>
                  <a:lnTo>
                    <a:pt x="3980747" y="3695727"/>
                  </a:lnTo>
                  <a:lnTo>
                    <a:pt x="3979344" y="3702781"/>
                  </a:lnTo>
                  <a:lnTo>
                    <a:pt x="3977941" y="3709835"/>
                  </a:lnTo>
                  <a:lnTo>
                    <a:pt x="3958993" y="3748247"/>
                  </a:lnTo>
                  <a:lnTo>
                    <a:pt x="3926787" y="3776484"/>
                  </a:lnTo>
                  <a:lnTo>
                    <a:pt x="3913830" y="3782610"/>
                  </a:lnTo>
                  <a:lnTo>
                    <a:pt x="3907185" y="3785363"/>
                  </a:lnTo>
                  <a:lnTo>
                    <a:pt x="3900335" y="3787441"/>
                  </a:lnTo>
                  <a:lnTo>
                    <a:pt x="3893281" y="3788844"/>
                  </a:lnTo>
                  <a:lnTo>
                    <a:pt x="3886227" y="3790247"/>
                  </a:lnTo>
                  <a:lnTo>
                    <a:pt x="3879104" y="3790949"/>
                  </a:lnTo>
                  <a:lnTo>
                    <a:pt x="3871912" y="3790949"/>
                  </a:lnTo>
                  <a:lnTo>
                    <a:pt x="109537" y="3790949"/>
                  </a:lnTo>
                  <a:lnTo>
                    <a:pt x="102345" y="3790949"/>
                  </a:lnTo>
                  <a:lnTo>
                    <a:pt x="95221" y="3790247"/>
                  </a:lnTo>
                  <a:lnTo>
                    <a:pt x="88167" y="3788844"/>
                  </a:lnTo>
                  <a:lnTo>
                    <a:pt x="81113" y="3787441"/>
                  </a:lnTo>
                  <a:lnTo>
                    <a:pt x="74264" y="3785363"/>
                  </a:lnTo>
                  <a:lnTo>
                    <a:pt x="67619" y="3782610"/>
                  </a:lnTo>
                  <a:lnTo>
                    <a:pt x="60974" y="3779857"/>
                  </a:lnTo>
                  <a:lnTo>
                    <a:pt x="26997" y="3753779"/>
                  </a:lnTo>
                  <a:lnTo>
                    <a:pt x="8338" y="3723329"/>
                  </a:lnTo>
                  <a:lnTo>
                    <a:pt x="5585" y="3716685"/>
                  </a:lnTo>
                  <a:lnTo>
                    <a:pt x="3507" y="3709835"/>
                  </a:lnTo>
                  <a:lnTo>
                    <a:pt x="2104" y="3702781"/>
                  </a:lnTo>
                  <a:lnTo>
                    <a:pt x="701" y="3695727"/>
                  </a:lnTo>
                  <a:lnTo>
                    <a:pt x="0" y="3688604"/>
                  </a:lnTo>
                  <a:lnTo>
                    <a:pt x="0" y="36814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77824" y="2540000"/>
            <a:ext cx="3538220" cy="81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KENAPA</a:t>
            </a:r>
            <a:r>
              <a:rPr sz="90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TIDAK</a:t>
            </a:r>
            <a:r>
              <a:rPr sz="90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Segoe UI"/>
                <a:cs typeface="Segoe UI"/>
              </a:rPr>
              <a:t>PAKAI</a:t>
            </a:r>
            <a:r>
              <a:rPr sz="90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'AND'</a:t>
            </a:r>
            <a:r>
              <a:rPr sz="90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FACC15"/>
                </a:solidFill>
                <a:latin typeface="Segoe UI"/>
                <a:cs typeface="Segoe UI"/>
              </a:rPr>
              <a:t>SAJA?</a:t>
            </a:r>
            <a:endParaRPr sz="900">
              <a:latin typeface="Segoe UI"/>
              <a:cs typeface="Segoe UI"/>
            </a:endParaRPr>
          </a:p>
          <a:p>
            <a:pPr marL="12700" marR="5080">
              <a:lnSpc>
                <a:spcPct val="118100"/>
              </a:lnSpc>
              <a:spcBef>
                <a:spcPts val="525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Jika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pakai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if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user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==</a:t>
            </a:r>
            <a:r>
              <a:rPr sz="9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'A'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and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pass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==</a:t>
            </a:r>
            <a:r>
              <a:rPr sz="9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'B'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,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kita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hanya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tahu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login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gagal,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tapi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tidak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tahu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apanya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yang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salah.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Dengan</a:t>
            </a: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Nested</a:t>
            </a: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Segoe UI"/>
                <a:cs typeface="Segoe UI"/>
              </a:rPr>
              <a:t>If,</a:t>
            </a: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kita</a:t>
            </a: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bisa</a:t>
            </a: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Segoe UI"/>
                <a:cs typeface="Segoe UI"/>
              </a:rPr>
              <a:t>deteksi: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0524" y="3428999"/>
            <a:ext cx="3667125" cy="685800"/>
            <a:chOff x="390524" y="3428999"/>
            <a:chExt cx="3667125" cy="685800"/>
          </a:xfrm>
        </p:grpSpPr>
        <p:sp>
          <p:nvSpPr>
            <p:cNvPr id="15" name="object 15"/>
            <p:cNvSpPr/>
            <p:nvPr/>
          </p:nvSpPr>
          <p:spPr>
            <a:xfrm>
              <a:off x="400049" y="3428999"/>
              <a:ext cx="3657600" cy="304800"/>
            </a:xfrm>
            <a:custGeom>
              <a:avLst/>
              <a:gdLst/>
              <a:ahLst/>
              <a:cxnLst/>
              <a:rect l="l" t="t" r="r" b="b"/>
              <a:pathLst>
                <a:path w="3657600" h="304800">
                  <a:moveTo>
                    <a:pt x="3624552" y="304799"/>
                  </a:moveTo>
                  <a:lnTo>
                    <a:pt x="24785" y="304799"/>
                  </a:lnTo>
                  <a:lnTo>
                    <a:pt x="21140" y="303832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624552" y="0"/>
                  </a:lnTo>
                  <a:lnTo>
                    <a:pt x="3656632" y="28187"/>
                  </a:lnTo>
                  <a:lnTo>
                    <a:pt x="3657599" y="33047"/>
                  </a:lnTo>
                  <a:lnTo>
                    <a:pt x="3657599" y="271752"/>
                  </a:lnTo>
                  <a:lnTo>
                    <a:pt x="3629411" y="303832"/>
                  </a:lnTo>
                  <a:lnTo>
                    <a:pt x="3624552" y="304799"/>
                  </a:lnTo>
                  <a:close/>
                </a:path>
              </a:pathLst>
            </a:custGeom>
            <a:solidFill>
              <a:srgbClr val="7E1C1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0524" y="3429542"/>
              <a:ext cx="32384" cy="304165"/>
            </a:xfrm>
            <a:custGeom>
              <a:avLst/>
              <a:gdLst/>
              <a:ahLst/>
              <a:cxnLst/>
              <a:rect l="l" t="t" r="r" b="b"/>
              <a:pathLst>
                <a:path w="32384" h="304164">
                  <a:moveTo>
                    <a:pt x="32184" y="303714"/>
                  </a:moveTo>
                  <a:lnTo>
                    <a:pt x="697" y="273759"/>
                  </a:lnTo>
                  <a:lnTo>
                    <a:pt x="0" y="266157"/>
                  </a:lnTo>
                  <a:lnTo>
                    <a:pt x="0" y="37557"/>
                  </a:lnTo>
                  <a:lnTo>
                    <a:pt x="23474" y="2247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266157"/>
                  </a:lnTo>
                  <a:lnTo>
                    <a:pt x="28349" y="300537"/>
                  </a:lnTo>
                  <a:lnTo>
                    <a:pt x="32184" y="303714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0049" y="3809999"/>
              <a:ext cx="3657600" cy="304800"/>
            </a:xfrm>
            <a:custGeom>
              <a:avLst/>
              <a:gdLst/>
              <a:ahLst/>
              <a:cxnLst/>
              <a:rect l="l" t="t" r="r" b="b"/>
              <a:pathLst>
                <a:path w="3657600" h="304800">
                  <a:moveTo>
                    <a:pt x="3624552" y="304799"/>
                  </a:moveTo>
                  <a:lnTo>
                    <a:pt x="24785" y="304799"/>
                  </a:lnTo>
                  <a:lnTo>
                    <a:pt x="21140" y="303832"/>
                  </a:lnTo>
                  <a:lnTo>
                    <a:pt x="0" y="271752"/>
                  </a:lnTo>
                  <a:lnTo>
                    <a:pt x="0" y="266699"/>
                  </a:lnTo>
                  <a:lnTo>
                    <a:pt x="0" y="33047"/>
                  </a:lnTo>
                  <a:lnTo>
                    <a:pt x="21140" y="966"/>
                  </a:lnTo>
                  <a:lnTo>
                    <a:pt x="24785" y="0"/>
                  </a:lnTo>
                  <a:lnTo>
                    <a:pt x="3624552" y="0"/>
                  </a:lnTo>
                  <a:lnTo>
                    <a:pt x="3656632" y="28186"/>
                  </a:lnTo>
                  <a:lnTo>
                    <a:pt x="3657599" y="33047"/>
                  </a:lnTo>
                  <a:lnTo>
                    <a:pt x="3657599" y="271752"/>
                  </a:lnTo>
                  <a:lnTo>
                    <a:pt x="3629411" y="303832"/>
                  </a:lnTo>
                  <a:lnTo>
                    <a:pt x="3624552" y="304799"/>
                  </a:lnTo>
                  <a:close/>
                </a:path>
              </a:pathLst>
            </a:custGeom>
            <a:solidFill>
              <a:srgbClr val="7C2D1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0524" y="3810542"/>
              <a:ext cx="32384" cy="304165"/>
            </a:xfrm>
            <a:custGeom>
              <a:avLst/>
              <a:gdLst/>
              <a:ahLst/>
              <a:cxnLst/>
              <a:rect l="l" t="t" r="r" b="b"/>
              <a:pathLst>
                <a:path w="32384" h="304164">
                  <a:moveTo>
                    <a:pt x="32184" y="303714"/>
                  </a:moveTo>
                  <a:lnTo>
                    <a:pt x="697" y="273759"/>
                  </a:lnTo>
                  <a:lnTo>
                    <a:pt x="0" y="266157"/>
                  </a:lnTo>
                  <a:lnTo>
                    <a:pt x="0" y="37557"/>
                  </a:lnTo>
                  <a:lnTo>
                    <a:pt x="23474" y="2247"/>
                  </a:lnTo>
                  <a:lnTo>
                    <a:pt x="32184" y="0"/>
                  </a:lnTo>
                  <a:lnTo>
                    <a:pt x="28349" y="3176"/>
                  </a:lnTo>
                  <a:lnTo>
                    <a:pt x="24629" y="10616"/>
                  </a:lnTo>
                  <a:lnTo>
                    <a:pt x="22188" y="16484"/>
                  </a:lnTo>
                  <a:lnTo>
                    <a:pt x="20444" y="22931"/>
                  </a:lnTo>
                  <a:lnTo>
                    <a:pt x="19398" y="29955"/>
                  </a:lnTo>
                  <a:lnTo>
                    <a:pt x="19050" y="37557"/>
                  </a:lnTo>
                  <a:lnTo>
                    <a:pt x="19050" y="266157"/>
                  </a:lnTo>
                  <a:lnTo>
                    <a:pt x="28349" y="300537"/>
                  </a:lnTo>
                  <a:lnTo>
                    <a:pt x="32184" y="303714"/>
                  </a:lnTo>
                  <a:close/>
                </a:path>
              </a:pathLst>
            </a:custGeom>
            <a:solidFill>
              <a:srgbClr val="F973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124" y="3540124"/>
              <a:ext cx="73025" cy="7302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34999" y="3502025"/>
            <a:ext cx="14376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Gagal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di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Lapis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1: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CBD5E1"/>
                </a:solidFill>
                <a:latin typeface="Segoe UI"/>
                <a:cs typeface="Segoe UI"/>
              </a:rPr>
              <a:t>User</a:t>
            </a:r>
            <a:r>
              <a:rPr sz="900" b="1" spc="-10" dirty="0">
                <a:solidFill>
                  <a:srgbClr val="CBD5E1"/>
                </a:solidFill>
                <a:latin typeface="Segoe UI"/>
                <a:cs typeface="Segoe UI"/>
              </a:rPr>
              <a:t> Salah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8599" y="3921125"/>
            <a:ext cx="3990975" cy="3089275"/>
            <a:chOff x="228599" y="3921125"/>
            <a:chExt cx="3990975" cy="308927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2124" y="3921125"/>
              <a:ext cx="73025" cy="7302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3362" y="6338887"/>
              <a:ext cx="3981450" cy="666750"/>
            </a:xfrm>
            <a:custGeom>
              <a:avLst/>
              <a:gdLst/>
              <a:ahLst/>
              <a:cxnLst/>
              <a:rect l="l" t="t" r="r" b="b"/>
              <a:pathLst>
                <a:path w="3981450" h="666750">
                  <a:moveTo>
                    <a:pt x="3952532" y="666749"/>
                  </a:moveTo>
                  <a:lnTo>
                    <a:pt x="28916" y="666749"/>
                  </a:lnTo>
                  <a:lnTo>
                    <a:pt x="24664" y="665903"/>
                  </a:lnTo>
                  <a:lnTo>
                    <a:pt x="0" y="637832"/>
                  </a:lnTo>
                  <a:lnTo>
                    <a:pt x="0" y="633412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637832"/>
                  </a:lnTo>
                  <a:lnTo>
                    <a:pt x="3956784" y="665903"/>
                  </a:lnTo>
                  <a:lnTo>
                    <a:pt x="3952532" y="666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3362" y="6338887"/>
              <a:ext cx="3981450" cy="666750"/>
            </a:xfrm>
            <a:custGeom>
              <a:avLst/>
              <a:gdLst/>
              <a:ahLst/>
              <a:cxnLst/>
              <a:rect l="l" t="t" r="r" b="b"/>
              <a:pathLst>
                <a:path w="3981450" h="666750">
                  <a:moveTo>
                    <a:pt x="0" y="63341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81449" y="33337"/>
                  </a:lnTo>
                  <a:lnTo>
                    <a:pt x="3981449" y="633412"/>
                  </a:lnTo>
                  <a:lnTo>
                    <a:pt x="3981449" y="637832"/>
                  </a:lnTo>
                  <a:lnTo>
                    <a:pt x="3980603" y="642085"/>
                  </a:lnTo>
                  <a:lnTo>
                    <a:pt x="3978911" y="646169"/>
                  </a:lnTo>
                  <a:lnTo>
                    <a:pt x="3977220" y="650253"/>
                  </a:lnTo>
                  <a:lnTo>
                    <a:pt x="3960869" y="664211"/>
                  </a:lnTo>
                  <a:lnTo>
                    <a:pt x="3956784" y="665903"/>
                  </a:lnTo>
                  <a:lnTo>
                    <a:pt x="3952532" y="666749"/>
                  </a:lnTo>
                  <a:lnTo>
                    <a:pt x="3948112" y="666749"/>
                  </a:lnTo>
                  <a:lnTo>
                    <a:pt x="33337" y="666749"/>
                  </a:lnTo>
                  <a:lnTo>
                    <a:pt x="9764" y="656984"/>
                  </a:lnTo>
                  <a:lnTo>
                    <a:pt x="6638" y="653858"/>
                  </a:lnTo>
                  <a:lnTo>
                    <a:pt x="4229" y="650253"/>
                  </a:lnTo>
                  <a:lnTo>
                    <a:pt x="2537" y="646169"/>
                  </a:lnTo>
                  <a:lnTo>
                    <a:pt x="845" y="642085"/>
                  </a:lnTo>
                  <a:lnTo>
                    <a:pt x="0" y="637832"/>
                  </a:lnTo>
                  <a:lnTo>
                    <a:pt x="0" y="633412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2412" y="6600824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952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0" y="285750"/>
                  </a:lnTo>
                  <a:lnTo>
                    <a:pt x="9525" y="285750"/>
                  </a:lnTo>
                  <a:lnTo>
                    <a:pt x="9525" y="1428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4999" y="3883025"/>
            <a:ext cx="17030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Gagal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di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Lapis 2: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CBD5E1"/>
                </a:solidFill>
                <a:latin typeface="Segoe UI"/>
                <a:cs typeface="Segoe UI"/>
              </a:rPr>
              <a:t>Password</a:t>
            </a:r>
            <a:r>
              <a:rPr sz="900" b="1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CBD5E1"/>
                </a:solidFill>
                <a:latin typeface="Segoe UI"/>
                <a:cs typeface="Segoe UI"/>
              </a:rPr>
              <a:t>Salah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9724" y="6416674"/>
            <a:ext cx="1391920" cy="4540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IF</a:t>
            </a:r>
            <a:r>
              <a:rPr sz="750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64738B"/>
                </a:solidFill>
                <a:latin typeface="Consolas"/>
                <a:cs typeface="Consolas"/>
              </a:rPr>
              <a:t>(Syarat</a:t>
            </a:r>
            <a:r>
              <a:rPr sz="750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Consolas"/>
                <a:cs typeface="Consolas"/>
              </a:rPr>
              <a:t>Utama):</a:t>
            </a:r>
            <a:endParaRPr sz="750">
              <a:latin typeface="Consolas"/>
              <a:cs typeface="Consolas"/>
            </a:endParaRPr>
          </a:p>
          <a:p>
            <a:pPr marR="5080" algn="r">
              <a:lnSpc>
                <a:spcPct val="100000"/>
              </a:lnSpc>
              <a:spcBef>
                <a:spcPts val="225"/>
              </a:spcBef>
            </a:pPr>
            <a:r>
              <a:rPr sz="750" dirty="0">
                <a:solidFill>
                  <a:srgbClr val="60A5FA"/>
                </a:solidFill>
                <a:latin typeface="Consolas"/>
                <a:cs typeface="Consolas"/>
              </a:rPr>
              <a:t>|</a:t>
            </a:r>
            <a:r>
              <a:rPr sz="750" u="sng" spc="295" dirty="0">
                <a:solidFill>
                  <a:srgbClr val="60A5FA"/>
                </a:solidFill>
                <a:uFill>
                  <a:solidFill>
                    <a:srgbClr val="5FA4F9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750" spc="55" dirty="0">
                <a:solidFill>
                  <a:srgbClr val="60A5FA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60A5FA"/>
                </a:solidFill>
                <a:latin typeface="Consolas"/>
                <a:cs typeface="Consolas"/>
              </a:rPr>
              <a:t>IF</a:t>
            </a:r>
            <a:r>
              <a:rPr sz="750" spc="-10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60A5FA"/>
                </a:solidFill>
                <a:latin typeface="Consolas"/>
                <a:cs typeface="Consolas"/>
              </a:rPr>
              <a:t>(Syarat</a:t>
            </a:r>
            <a:r>
              <a:rPr sz="750" spc="-5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60A5FA"/>
                </a:solidFill>
                <a:latin typeface="Consolas"/>
                <a:cs typeface="Consolas"/>
              </a:rPr>
              <a:t>Detail):</a:t>
            </a:r>
            <a:endParaRPr sz="750">
              <a:latin typeface="Consolas"/>
              <a:cs typeface="Consolas"/>
            </a:endParaRPr>
          </a:p>
          <a:p>
            <a:pPr marR="61594" algn="r">
              <a:lnSpc>
                <a:spcPct val="100000"/>
              </a:lnSpc>
              <a:spcBef>
                <a:spcPts val="225"/>
              </a:spcBef>
              <a:tabLst>
                <a:tab pos="283210" algn="l"/>
              </a:tabLst>
            </a:pPr>
            <a:r>
              <a:rPr sz="750" spc="-50" dirty="0">
                <a:solidFill>
                  <a:srgbClr val="4ADE80"/>
                </a:solidFill>
                <a:latin typeface="Consolas"/>
                <a:cs typeface="Consolas"/>
              </a:rPr>
              <a:t>|</a:t>
            </a:r>
            <a:r>
              <a:rPr sz="750" u="sng" dirty="0">
                <a:solidFill>
                  <a:srgbClr val="4ADE80"/>
                </a:solidFill>
                <a:uFill>
                  <a:solidFill>
                    <a:srgbClr val="49DD7F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60" dirty="0">
                <a:solidFill>
                  <a:srgbClr val="4ADE80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ADE80"/>
                </a:solidFill>
                <a:latin typeface="Consolas"/>
                <a:cs typeface="Consolas"/>
              </a:rPr>
              <a:t>Lolos Seleksi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29" name="object 29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0506" y="1336674"/>
              <a:ext cx="107950" cy="117475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163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login_sistem.py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848224" y="3381374"/>
            <a:ext cx="5457825" cy="9525"/>
          </a:xfrm>
          <a:custGeom>
            <a:avLst/>
            <a:gdLst/>
            <a:ahLst/>
            <a:cxnLst/>
            <a:rect l="l" t="t" r="r" b="b"/>
            <a:pathLst>
              <a:path w="5457825" h="9525">
                <a:moveTo>
                  <a:pt x="5457824" y="9524"/>
                </a:moveTo>
                <a:lnTo>
                  <a:pt x="0" y="9524"/>
                </a:lnTo>
                <a:lnTo>
                  <a:pt x="0" y="0"/>
                </a:lnTo>
                <a:lnTo>
                  <a:pt x="5457824" y="0"/>
                </a:lnTo>
                <a:lnTo>
                  <a:pt x="5457824" y="9524"/>
                </a:lnTo>
                <a:close/>
              </a:path>
            </a:pathLst>
          </a:custGeom>
          <a:solidFill>
            <a:srgbClr val="334054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34631" y="2814320"/>
            <a:ext cx="2005964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Simulasi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Database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u_db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p_db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"admin"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"123"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34631" y="3404870"/>
            <a:ext cx="141922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u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"User: </a:t>
            </a:r>
            <a:r>
              <a:rPr sz="105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"Pass: </a:t>
            </a:r>
            <a:r>
              <a:rPr sz="105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000624" y="4276724"/>
            <a:ext cx="5305425" cy="1409700"/>
            <a:chOff x="5000624" y="4276724"/>
            <a:chExt cx="5305425" cy="1409700"/>
          </a:xfrm>
        </p:grpSpPr>
        <p:sp>
          <p:nvSpPr>
            <p:cNvPr id="41" name="object 41"/>
            <p:cNvSpPr/>
            <p:nvPr/>
          </p:nvSpPr>
          <p:spPr>
            <a:xfrm>
              <a:off x="5000624" y="4276724"/>
              <a:ext cx="5305425" cy="942975"/>
            </a:xfrm>
            <a:custGeom>
              <a:avLst/>
              <a:gdLst/>
              <a:ahLst/>
              <a:cxnLst/>
              <a:rect l="l" t="t" r="r" b="b"/>
              <a:pathLst>
                <a:path w="5305425" h="942975">
                  <a:moveTo>
                    <a:pt x="5305424" y="942974"/>
                  </a:moveTo>
                  <a:lnTo>
                    <a:pt x="0" y="942974"/>
                  </a:lnTo>
                  <a:lnTo>
                    <a:pt x="0" y="0"/>
                  </a:lnTo>
                  <a:lnTo>
                    <a:pt x="5305424" y="0"/>
                  </a:lnTo>
                  <a:lnTo>
                    <a:pt x="5305424" y="942974"/>
                  </a:lnTo>
                  <a:close/>
                </a:path>
              </a:pathLst>
            </a:custGeom>
            <a:solidFill>
              <a:srgbClr val="1D3A8A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000624" y="4276724"/>
              <a:ext cx="19050" cy="942975"/>
            </a:xfrm>
            <a:custGeom>
              <a:avLst/>
              <a:gdLst/>
              <a:ahLst/>
              <a:cxnLst/>
              <a:rect l="l" t="t" r="r" b="b"/>
              <a:pathLst>
                <a:path w="19050" h="942975">
                  <a:moveTo>
                    <a:pt x="19049" y="942974"/>
                  </a:moveTo>
                  <a:lnTo>
                    <a:pt x="0" y="942974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942974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000624" y="5467349"/>
              <a:ext cx="19050" cy="219075"/>
            </a:xfrm>
            <a:custGeom>
              <a:avLst/>
              <a:gdLst/>
              <a:ahLst/>
              <a:cxnLst/>
              <a:rect l="l" t="t" r="r" b="b"/>
              <a:pathLst>
                <a:path w="19050" h="219075">
                  <a:moveTo>
                    <a:pt x="19049" y="219074"/>
                  </a:moveTo>
                  <a:lnTo>
                    <a:pt x="0" y="219074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219074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834631" y="4016375"/>
            <a:ext cx="5471795" cy="163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if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u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==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u_db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  <a:p>
            <a:pPr marL="335915">
              <a:lnSpc>
                <a:spcPct val="100000"/>
              </a:lnSpc>
              <a:spcBef>
                <a:spcPts val="1065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if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==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p_db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  <a:p>
            <a:pPr marL="488315">
              <a:lnSpc>
                <a:spcPct val="100000"/>
              </a:lnSpc>
              <a:spcBef>
                <a:spcPts val="390"/>
              </a:spcBef>
            </a:pPr>
            <a:r>
              <a:rPr sz="1050" b="1" dirty="0">
                <a:solidFill>
                  <a:srgbClr val="4ADE80"/>
                </a:solidFill>
                <a:latin typeface="Consolas"/>
                <a:cs typeface="Consolas"/>
              </a:rPr>
              <a:t>print("Login </a:t>
            </a:r>
            <a:r>
              <a:rPr sz="1050" b="1" spc="-10" dirty="0">
                <a:solidFill>
                  <a:srgbClr val="4ADE80"/>
                </a:solidFill>
                <a:latin typeface="Consolas"/>
                <a:cs typeface="Consolas"/>
              </a:rPr>
              <a:t>Sukses!")</a:t>
            </a:r>
            <a:endParaRPr sz="1050">
              <a:latin typeface="Consolas"/>
              <a:cs typeface="Consolas"/>
            </a:endParaRPr>
          </a:p>
          <a:p>
            <a:pPr marL="335915">
              <a:lnSpc>
                <a:spcPct val="100000"/>
              </a:lnSpc>
              <a:spcBef>
                <a:spcPts val="464"/>
              </a:spcBef>
            </a:pPr>
            <a:r>
              <a:rPr sz="1050" spc="-10" dirty="0">
                <a:solidFill>
                  <a:srgbClr val="F472B5"/>
                </a:solidFill>
                <a:latin typeface="Consolas"/>
                <a:cs typeface="Consolas"/>
              </a:rPr>
              <a:t>else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  <a:p>
            <a:pPr marL="488315">
              <a:lnSpc>
                <a:spcPct val="100000"/>
              </a:lnSpc>
              <a:spcBef>
                <a:spcPts val="464"/>
              </a:spcBef>
            </a:pPr>
            <a:r>
              <a:rPr sz="1050" b="1" dirty="0">
                <a:solidFill>
                  <a:srgbClr val="FA913C"/>
                </a:solidFill>
                <a:latin typeface="Consolas"/>
                <a:cs typeface="Consolas"/>
              </a:rPr>
              <a:t>print("Password </a:t>
            </a:r>
            <a:r>
              <a:rPr sz="1050" b="1" spc="-10" dirty="0">
                <a:solidFill>
                  <a:srgbClr val="FA913C"/>
                </a:solidFill>
                <a:latin typeface="Consolas"/>
                <a:cs typeface="Consolas"/>
              </a:rPr>
              <a:t>Salah!")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050" spc="-10" dirty="0">
                <a:solidFill>
                  <a:srgbClr val="F472B5"/>
                </a:solidFill>
                <a:latin typeface="Consolas"/>
                <a:cs typeface="Consolas"/>
              </a:rPr>
              <a:t>else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  <a:p>
            <a:pPr marL="335915">
              <a:lnSpc>
                <a:spcPct val="100000"/>
              </a:lnSpc>
              <a:spcBef>
                <a:spcPts val="390"/>
              </a:spcBef>
            </a:pPr>
            <a:r>
              <a:rPr sz="1050" b="1" dirty="0">
                <a:solidFill>
                  <a:srgbClr val="F77070"/>
                </a:solidFill>
                <a:latin typeface="Consolas"/>
                <a:cs typeface="Consolas"/>
              </a:rPr>
              <a:t>print("User Tidak </a:t>
            </a:r>
            <a:r>
              <a:rPr sz="1050" b="1" spc="-10" dirty="0">
                <a:solidFill>
                  <a:srgbClr val="F77070"/>
                </a:solidFill>
                <a:latin typeface="Consolas"/>
                <a:cs typeface="Consolas"/>
              </a:rPr>
              <a:t>Dikenal!")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464551" y="5730239"/>
            <a:ext cx="3228340" cy="1508760"/>
            <a:chOff x="7464551" y="5730239"/>
            <a:chExt cx="3228340" cy="1508760"/>
          </a:xfrm>
        </p:grpSpPr>
        <p:sp>
          <p:nvSpPr>
            <p:cNvPr id="46" name="object 46"/>
            <p:cNvSpPr/>
            <p:nvPr/>
          </p:nvSpPr>
          <p:spPr>
            <a:xfrm>
              <a:off x="7464551" y="5730239"/>
              <a:ext cx="3228340" cy="1508760"/>
            </a:xfrm>
            <a:custGeom>
              <a:avLst/>
              <a:gdLst/>
              <a:ahLst/>
              <a:cxnLst/>
              <a:rect l="l" t="t" r="r" b="b"/>
              <a:pathLst>
                <a:path w="3228340" h="1508759">
                  <a:moveTo>
                    <a:pt x="3227831" y="1508759"/>
                  </a:moveTo>
                  <a:lnTo>
                    <a:pt x="0" y="1508759"/>
                  </a:lnTo>
                  <a:lnTo>
                    <a:pt x="0" y="0"/>
                  </a:lnTo>
                  <a:lnTo>
                    <a:pt x="3227831" y="0"/>
                  </a:lnTo>
                  <a:lnTo>
                    <a:pt x="3227831" y="326832"/>
                  </a:lnTo>
                  <a:lnTo>
                    <a:pt x="649459" y="326832"/>
                  </a:lnTo>
                  <a:lnTo>
                    <a:pt x="636136" y="327820"/>
                  </a:lnTo>
                  <a:lnTo>
                    <a:pt x="601979" y="345535"/>
                  </a:lnTo>
                  <a:lnTo>
                    <a:pt x="583083" y="379053"/>
                  </a:lnTo>
                  <a:lnTo>
                    <a:pt x="567833" y="1182788"/>
                  </a:lnTo>
                  <a:lnTo>
                    <a:pt x="568035" y="1189360"/>
                  </a:lnTo>
                  <a:lnTo>
                    <a:pt x="582201" y="1225322"/>
                  </a:lnTo>
                  <a:lnTo>
                    <a:pt x="614061" y="1247424"/>
                  </a:lnTo>
                  <a:lnTo>
                    <a:pt x="2918986" y="1290512"/>
                  </a:lnTo>
                  <a:lnTo>
                    <a:pt x="3227831" y="1290512"/>
                  </a:lnTo>
                  <a:lnTo>
                    <a:pt x="3227831" y="1508759"/>
                  </a:lnTo>
                  <a:close/>
                </a:path>
                <a:path w="3228340" h="1508759">
                  <a:moveTo>
                    <a:pt x="3227831" y="1290512"/>
                  </a:moveTo>
                  <a:lnTo>
                    <a:pt x="2918986" y="1290512"/>
                  </a:lnTo>
                  <a:lnTo>
                    <a:pt x="2925558" y="1290310"/>
                  </a:lnTo>
                  <a:lnTo>
                    <a:pt x="2932016" y="1289471"/>
                  </a:lnTo>
                  <a:lnTo>
                    <a:pt x="2966466" y="1271809"/>
                  </a:lnTo>
                  <a:lnTo>
                    <a:pt x="2985318" y="1237997"/>
                  </a:lnTo>
                  <a:lnTo>
                    <a:pt x="3000612" y="434556"/>
                  </a:lnTo>
                  <a:lnTo>
                    <a:pt x="2999623" y="421234"/>
                  </a:lnTo>
                  <a:lnTo>
                    <a:pt x="2981909" y="387077"/>
                  </a:lnTo>
                  <a:lnTo>
                    <a:pt x="2948390" y="368181"/>
                  </a:lnTo>
                  <a:lnTo>
                    <a:pt x="649459" y="326832"/>
                  </a:lnTo>
                  <a:lnTo>
                    <a:pt x="3227831" y="326832"/>
                  </a:lnTo>
                  <a:lnTo>
                    <a:pt x="3227831" y="1290512"/>
                  </a:lnTo>
                  <a:close/>
                </a:path>
              </a:pathLst>
            </a:custGeom>
            <a:solidFill>
              <a:srgbClr val="000000">
                <a:alpha val="225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27540" y="6052228"/>
              <a:ext cx="2442845" cy="973455"/>
            </a:xfrm>
            <a:custGeom>
              <a:avLst/>
              <a:gdLst/>
              <a:ahLst/>
              <a:cxnLst/>
              <a:rect l="l" t="t" r="r" b="b"/>
              <a:pathLst>
                <a:path w="2442845" h="973454">
                  <a:moveTo>
                    <a:pt x="2360603" y="973367"/>
                  </a:moveTo>
                  <a:lnTo>
                    <a:pt x="65571" y="933307"/>
                  </a:lnTo>
                  <a:lnTo>
                    <a:pt x="26935" y="917985"/>
                  </a:lnTo>
                  <a:lnTo>
                    <a:pt x="3322" y="883780"/>
                  </a:lnTo>
                  <a:lnTo>
                    <a:pt x="0" y="865406"/>
                  </a:lnTo>
                  <a:lnTo>
                    <a:pt x="81" y="860716"/>
                  </a:lnTo>
                  <a:lnTo>
                    <a:pt x="13961" y="65571"/>
                  </a:lnTo>
                  <a:lnTo>
                    <a:pt x="29283" y="26935"/>
                  </a:lnTo>
                  <a:lnTo>
                    <a:pt x="63488" y="3322"/>
                  </a:lnTo>
                  <a:lnTo>
                    <a:pt x="81862" y="0"/>
                  </a:lnTo>
                  <a:lnTo>
                    <a:pt x="2376894" y="40059"/>
                  </a:lnTo>
                  <a:lnTo>
                    <a:pt x="2415530" y="55381"/>
                  </a:lnTo>
                  <a:lnTo>
                    <a:pt x="2439143" y="89587"/>
                  </a:lnTo>
                  <a:lnTo>
                    <a:pt x="2442466" y="107961"/>
                  </a:lnTo>
                  <a:lnTo>
                    <a:pt x="2428504" y="907795"/>
                  </a:lnTo>
                  <a:lnTo>
                    <a:pt x="2413182" y="946432"/>
                  </a:lnTo>
                  <a:lnTo>
                    <a:pt x="2378977" y="970045"/>
                  </a:lnTo>
                  <a:lnTo>
                    <a:pt x="2365256" y="972991"/>
                  </a:lnTo>
                  <a:lnTo>
                    <a:pt x="2360603" y="973367"/>
                  </a:lnTo>
                  <a:close/>
                </a:path>
              </a:pathLst>
            </a:custGeom>
            <a:solidFill>
              <a:srgbClr val="000000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27540" y="6052228"/>
              <a:ext cx="2442845" cy="973455"/>
            </a:xfrm>
            <a:custGeom>
              <a:avLst/>
              <a:gdLst/>
              <a:ahLst/>
              <a:cxnLst/>
              <a:rect l="l" t="t" r="r" b="b"/>
              <a:pathLst>
                <a:path w="2442845" h="973454">
                  <a:moveTo>
                    <a:pt x="81" y="860716"/>
                  </a:moveTo>
                  <a:lnTo>
                    <a:pt x="13879" y="70261"/>
                  </a:lnTo>
                  <a:lnTo>
                    <a:pt x="13961" y="65571"/>
                  </a:lnTo>
                  <a:lnTo>
                    <a:pt x="14499" y="60934"/>
                  </a:lnTo>
                  <a:lnTo>
                    <a:pt x="15494" y="56351"/>
                  </a:lnTo>
                  <a:lnTo>
                    <a:pt x="16490" y="51767"/>
                  </a:lnTo>
                  <a:lnTo>
                    <a:pt x="17923" y="47324"/>
                  </a:lnTo>
                  <a:lnTo>
                    <a:pt x="19793" y="43022"/>
                  </a:lnTo>
                  <a:lnTo>
                    <a:pt x="21663" y="38721"/>
                  </a:lnTo>
                  <a:lnTo>
                    <a:pt x="23935" y="34643"/>
                  </a:lnTo>
                  <a:lnTo>
                    <a:pt x="26609" y="30789"/>
                  </a:lnTo>
                  <a:lnTo>
                    <a:pt x="29283" y="26935"/>
                  </a:lnTo>
                  <a:lnTo>
                    <a:pt x="32307" y="23379"/>
                  </a:lnTo>
                  <a:lnTo>
                    <a:pt x="35681" y="20120"/>
                  </a:lnTo>
                  <a:lnTo>
                    <a:pt x="39055" y="16862"/>
                  </a:lnTo>
                  <a:lnTo>
                    <a:pt x="59123" y="5041"/>
                  </a:lnTo>
                  <a:lnTo>
                    <a:pt x="63488" y="3322"/>
                  </a:lnTo>
                  <a:lnTo>
                    <a:pt x="67978" y="2045"/>
                  </a:lnTo>
                  <a:lnTo>
                    <a:pt x="72594" y="1211"/>
                  </a:lnTo>
                  <a:lnTo>
                    <a:pt x="77209" y="376"/>
                  </a:lnTo>
                  <a:lnTo>
                    <a:pt x="81862" y="0"/>
                  </a:lnTo>
                  <a:lnTo>
                    <a:pt x="86552" y="81"/>
                  </a:lnTo>
                  <a:lnTo>
                    <a:pt x="2372204" y="39978"/>
                  </a:lnTo>
                  <a:lnTo>
                    <a:pt x="2399443" y="45892"/>
                  </a:lnTo>
                  <a:lnTo>
                    <a:pt x="2403744" y="47762"/>
                  </a:lnTo>
                  <a:lnTo>
                    <a:pt x="2422345" y="61780"/>
                  </a:lnTo>
                  <a:lnTo>
                    <a:pt x="2425603" y="65154"/>
                  </a:lnTo>
                  <a:lnTo>
                    <a:pt x="2442089" y="103308"/>
                  </a:lnTo>
                  <a:lnTo>
                    <a:pt x="2442466" y="107961"/>
                  </a:lnTo>
                  <a:lnTo>
                    <a:pt x="2442384" y="112651"/>
                  </a:lnTo>
                  <a:lnTo>
                    <a:pt x="2428586" y="903105"/>
                  </a:lnTo>
                  <a:lnTo>
                    <a:pt x="2428504" y="907795"/>
                  </a:lnTo>
                  <a:lnTo>
                    <a:pt x="2427966" y="912432"/>
                  </a:lnTo>
                  <a:lnTo>
                    <a:pt x="2426971" y="917016"/>
                  </a:lnTo>
                  <a:lnTo>
                    <a:pt x="2425975" y="921600"/>
                  </a:lnTo>
                  <a:lnTo>
                    <a:pt x="2424542" y="926043"/>
                  </a:lnTo>
                  <a:lnTo>
                    <a:pt x="2422672" y="930344"/>
                  </a:lnTo>
                  <a:lnTo>
                    <a:pt x="2420801" y="934646"/>
                  </a:lnTo>
                  <a:lnTo>
                    <a:pt x="2418529" y="938724"/>
                  </a:lnTo>
                  <a:lnTo>
                    <a:pt x="2415856" y="942578"/>
                  </a:lnTo>
                  <a:lnTo>
                    <a:pt x="2413182" y="946432"/>
                  </a:lnTo>
                  <a:lnTo>
                    <a:pt x="2383341" y="968325"/>
                  </a:lnTo>
                  <a:lnTo>
                    <a:pt x="2378977" y="970045"/>
                  </a:lnTo>
                  <a:lnTo>
                    <a:pt x="2374487" y="971321"/>
                  </a:lnTo>
                  <a:lnTo>
                    <a:pt x="2369871" y="972156"/>
                  </a:lnTo>
                  <a:lnTo>
                    <a:pt x="2365256" y="972991"/>
                  </a:lnTo>
                  <a:lnTo>
                    <a:pt x="2360603" y="973367"/>
                  </a:lnTo>
                  <a:lnTo>
                    <a:pt x="2355913" y="973285"/>
                  </a:lnTo>
                  <a:lnTo>
                    <a:pt x="70261" y="933389"/>
                  </a:lnTo>
                  <a:lnTo>
                    <a:pt x="65571" y="933307"/>
                  </a:lnTo>
                  <a:lnTo>
                    <a:pt x="60934" y="932769"/>
                  </a:lnTo>
                  <a:lnTo>
                    <a:pt x="56351" y="931773"/>
                  </a:lnTo>
                  <a:lnTo>
                    <a:pt x="51767" y="930778"/>
                  </a:lnTo>
                  <a:lnTo>
                    <a:pt x="47324" y="929345"/>
                  </a:lnTo>
                  <a:lnTo>
                    <a:pt x="43022" y="927475"/>
                  </a:lnTo>
                  <a:lnTo>
                    <a:pt x="38721" y="925605"/>
                  </a:lnTo>
                  <a:lnTo>
                    <a:pt x="34643" y="923333"/>
                  </a:lnTo>
                  <a:lnTo>
                    <a:pt x="30789" y="920659"/>
                  </a:lnTo>
                  <a:lnTo>
                    <a:pt x="26935" y="917985"/>
                  </a:lnTo>
                  <a:lnTo>
                    <a:pt x="5041" y="888144"/>
                  </a:lnTo>
                  <a:lnTo>
                    <a:pt x="3322" y="883780"/>
                  </a:lnTo>
                  <a:lnTo>
                    <a:pt x="2045" y="879290"/>
                  </a:lnTo>
                  <a:lnTo>
                    <a:pt x="1211" y="874674"/>
                  </a:lnTo>
                  <a:lnTo>
                    <a:pt x="376" y="870059"/>
                  </a:lnTo>
                  <a:lnTo>
                    <a:pt x="0" y="865406"/>
                  </a:lnTo>
                  <a:lnTo>
                    <a:pt x="81" y="860716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156807" y="6324562"/>
              <a:ext cx="2190750" cy="48260"/>
            </a:xfrm>
            <a:custGeom>
              <a:avLst/>
              <a:gdLst/>
              <a:ahLst/>
              <a:cxnLst/>
              <a:rect l="l" t="t" r="r" b="b"/>
              <a:pathLst>
                <a:path w="2190750" h="48260">
                  <a:moveTo>
                    <a:pt x="2190416" y="47757"/>
                  </a:moveTo>
                  <a:lnTo>
                    <a:pt x="0" y="9523"/>
                  </a:lnTo>
                  <a:lnTo>
                    <a:pt x="166" y="0"/>
                  </a:lnTo>
                  <a:lnTo>
                    <a:pt x="2190582" y="38233"/>
                  </a:lnTo>
                  <a:lnTo>
                    <a:pt x="2190416" y="47757"/>
                  </a:lnTo>
                  <a:close/>
                </a:path>
              </a:pathLst>
            </a:custGeom>
            <a:solidFill>
              <a:srgbClr val="1D293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8144719" y="6200588"/>
            <a:ext cx="734060" cy="12382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975" baseline="4273" dirty="0">
                <a:solidFill>
                  <a:srgbClr val="64738B"/>
                </a:solidFill>
                <a:latin typeface="Consolas"/>
                <a:cs typeface="Consolas"/>
              </a:rPr>
              <a:t>TERMINAL</a:t>
            </a:r>
            <a:r>
              <a:rPr sz="975" spc="82" baseline="4273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138275" y="6388887"/>
            <a:ext cx="721360" cy="302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>
              <a:lnSpc>
                <a:spcPts val="1000"/>
              </a:lnSpc>
            </a:pPr>
            <a:r>
              <a:rPr sz="1350" baseline="3086" dirty="0">
                <a:solidFill>
                  <a:srgbClr val="CBD5E1"/>
                </a:solidFill>
                <a:latin typeface="Consolas"/>
                <a:cs typeface="Consolas"/>
              </a:rPr>
              <a:t>User:</a:t>
            </a:r>
            <a:r>
              <a:rPr sz="1350" spc="-104" baseline="3086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FACC15"/>
                </a:solidFill>
                <a:latin typeface="Consolas"/>
                <a:cs typeface="Consolas"/>
              </a:rPr>
              <a:t>admin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aseline="3086" dirty="0">
                <a:solidFill>
                  <a:srgbClr val="CBD5E1"/>
                </a:solidFill>
                <a:latin typeface="Consolas"/>
                <a:cs typeface="Consolas"/>
              </a:rPr>
              <a:t>Pass:</a:t>
            </a:r>
            <a:r>
              <a:rPr sz="1350" spc="-104" baseline="3086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FACC15"/>
                </a:solidFill>
                <a:latin typeface="Consolas"/>
                <a:cs typeface="Consolas"/>
              </a:rPr>
              <a:t>000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134949" y="6731735"/>
            <a:ext cx="655955" cy="151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890" indent="-123189">
              <a:lnSpc>
                <a:spcPts val="965"/>
              </a:lnSpc>
              <a:buChar char="&gt;"/>
              <a:tabLst>
                <a:tab pos="135890" algn="l"/>
              </a:tabLst>
            </a:pPr>
            <a:r>
              <a:rPr sz="900" b="1" spc="-10" dirty="0">
                <a:solidFill>
                  <a:srgbClr val="FA913C"/>
                </a:solidFill>
                <a:latin typeface="Consolas"/>
                <a:cs typeface="Consolas"/>
              </a:rPr>
              <a:t>Password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826114" y="6743799"/>
            <a:ext cx="40449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b="1" spc="-10" dirty="0">
                <a:solidFill>
                  <a:srgbClr val="FA913C"/>
                </a:solidFill>
                <a:latin typeface="Consolas"/>
                <a:cs typeface="Consolas"/>
              </a:rPr>
              <a:t>Salah!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55" name="object 55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5" dirty="0">
                <a:solidFill>
                  <a:srgbClr val="FFFFFF"/>
                </a:solidFill>
              </a:rPr>
              <a:t>NESTED</a:t>
            </a:r>
            <a:r>
              <a:rPr spc="-250" dirty="0">
                <a:solidFill>
                  <a:srgbClr val="FFFFFF"/>
                </a:solidFill>
              </a:rPr>
              <a:t> </a:t>
            </a:r>
            <a:r>
              <a:rPr spc="-80" dirty="0"/>
              <a:t>IF</a:t>
            </a:r>
            <a:r>
              <a:rPr spc="-245" dirty="0"/>
              <a:t> </a:t>
            </a:r>
            <a:r>
              <a:rPr spc="-120" dirty="0"/>
              <a:t>(BERSARANG)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Layered Logic • Specific Error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Handling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92099" y="7341437"/>
            <a:ext cx="59118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NESTED</a:t>
            </a:r>
            <a:r>
              <a:rPr sz="900" spc="-6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IF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16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8901955" y="297815"/>
            <a:ext cx="150304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80835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05.3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ADVANCED</a:t>
            </a:r>
            <a:r>
              <a:rPr sz="1350" b="1" spc="-20" dirty="0">
                <a:solidFill>
                  <a:srgbClr val="FACC15"/>
                </a:solidFill>
                <a:latin typeface="Segoe UI"/>
                <a:cs typeface="Segoe UI"/>
              </a:rPr>
              <a:t> LOGIC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295400"/>
            </a:xfrm>
            <a:custGeom>
              <a:avLst/>
              <a:gdLst/>
              <a:ahLst/>
              <a:cxnLst/>
              <a:rect l="l" t="t" r="r" b="b"/>
              <a:pathLst>
                <a:path w="3971925" h="1295400">
                  <a:moveTo>
                    <a:pt x="3865129" y="1295399"/>
                  </a:moveTo>
                  <a:lnTo>
                    <a:pt x="88995" y="1295399"/>
                  </a:lnTo>
                  <a:lnTo>
                    <a:pt x="82801" y="1294667"/>
                  </a:lnTo>
                  <a:lnTo>
                    <a:pt x="37131" y="1271967"/>
                  </a:lnTo>
                  <a:lnTo>
                    <a:pt x="12577" y="1238361"/>
                  </a:lnTo>
                  <a:lnTo>
                    <a:pt x="610" y="1196037"/>
                  </a:lnTo>
                  <a:lnTo>
                    <a:pt x="0" y="1188604"/>
                  </a:lnTo>
                  <a:lnTo>
                    <a:pt x="0" y="118109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88604"/>
                  </a:lnTo>
                  <a:lnTo>
                    <a:pt x="3960351" y="1231774"/>
                  </a:lnTo>
                  <a:lnTo>
                    <a:pt x="3933139" y="1267228"/>
                  </a:lnTo>
                  <a:lnTo>
                    <a:pt x="3894430" y="1289570"/>
                  </a:lnTo>
                  <a:lnTo>
                    <a:pt x="3872562" y="1294667"/>
                  </a:lnTo>
                  <a:lnTo>
                    <a:pt x="3865129" y="129539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295400"/>
            </a:xfrm>
            <a:custGeom>
              <a:avLst/>
              <a:gdLst/>
              <a:ahLst/>
              <a:cxnLst/>
              <a:rect l="l" t="t" r="r" b="b"/>
              <a:pathLst>
                <a:path w="114300" h="1295400">
                  <a:moveTo>
                    <a:pt x="114300" y="1295399"/>
                  </a:moveTo>
                  <a:lnTo>
                    <a:pt x="70559" y="1286699"/>
                  </a:lnTo>
                  <a:lnTo>
                    <a:pt x="33477" y="1261922"/>
                  </a:lnTo>
                  <a:lnTo>
                    <a:pt x="8700" y="1224840"/>
                  </a:lnTo>
                  <a:lnTo>
                    <a:pt x="0" y="1181099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81099"/>
                  </a:lnTo>
                  <a:lnTo>
                    <a:pt x="43900" y="1224840"/>
                  </a:lnTo>
                  <a:lnTo>
                    <a:pt x="60418" y="1261922"/>
                  </a:lnTo>
                  <a:lnTo>
                    <a:pt x="92213" y="1290505"/>
                  </a:lnTo>
                  <a:lnTo>
                    <a:pt x="106793" y="1294856"/>
                  </a:lnTo>
                  <a:lnTo>
                    <a:pt x="114300" y="12953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06399" y="1406525"/>
            <a:ext cx="367284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List?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6900"/>
              </a:lnSpc>
              <a:spcBef>
                <a:spcPts val="54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List</a:t>
            </a:r>
            <a:r>
              <a:rPr sz="1050" spc="4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050" spc="43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variabel</a:t>
            </a:r>
            <a:r>
              <a:rPr sz="1050" spc="43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yang</a:t>
            </a:r>
            <a:r>
              <a:rPr sz="1050" spc="43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bisa</a:t>
            </a:r>
            <a:r>
              <a:rPr sz="1050" spc="43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menyimpan</a:t>
            </a:r>
            <a:r>
              <a:rPr sz="1050" spc="43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banyak</a:t>
            </a:r>
            <a:r>
              <a:rPr sz="1050" b="1" spc="434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spc="-20" dirty="0">
                <a:solidFill>
                  <a:srgbClr val="DAE9FE"/>
                </a:solidFill>
                <a:latin typeface="Segoe UI"/>
                <a:cs typeface="Segoe UI"/>
              </a:rPr>
              <a:t>data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sekaligus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secara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berurutan.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Bayangkan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seperti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gerbong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kereta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api,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mana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setiap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gerbong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punya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nomor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urut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(index).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8599" y="2762249"/>
            <a:ext cx="3990975" cy="2038350"/>
            <a:chOff x="228599" y="2762249"/>
            <a:chExt cx="3990975" cy="2038350"/>
          </a:xfrm>
        </p:grpSpPr>
        <p:sp>
          <p:nvSpPr>
            <p:cNvPr id="10" name="object 10"/>
            <p:cNvSpPr/>
            <p:nvPr/>
          </p:nvSpPr>
          <p:spPr>
            <a:xfrm>
              <a:off x="233362" y="2767012"/>
              <a:ext cx="3981450" cy="2028825"/>
            </a:xfrm>
            <a:custGeom>
              <a:avLst/>
              <a:gdLst/>
              <a:ahLst/>
              <a:cxnLst/>
              <a:rect l="l" t="t" r="r" b="b"/>
              <a:pathLst>
                <a:path w="3981450" h="2028825">
                  <a:moveTo>
                    <a:pt x="3879104" y="2028824"/>
                  </a:moveTo>
                  <a:lnTo>
                    <a:pt x="102345" y="2028824"/>
                  </a:lnTo>
                  <a:lnTo>
                    <a:pt x="95221" y="2028122"/>
                  </a:lnTo>
                  <a:lnTo>
                    <a:pt x="54661" y="2014359"/>
                  </a:lnTo>
                  <a:lnTo>
                    <a:pt x="22456" y="1986122"/>
                  </a:lnTo>
                  <a:lnTo>
                    <a:pt x="3507" y="1947710"/>
                  </a:lnTo>
                  <a:lnTo>
                    <a:pt x="0" y="1926479"/>
                  </a:lnTo>
                  <a:lnTo>
                    <a:pt x="0" y="19192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1926479"/>
                  </a:lnTo>
                  <a:lnTo>
                    <a:pt x="3970358" y="1967849"/>
                  </a:lnTo>
                  <a:lnTo>
                    <a:pt x="3944280" y="2001827"/>
                  </a:lnTo>
                  <a:lnTo>
                    <a:pt x="3907185" y="2023238"/>
                  </a:lnTo>
                  <a:lnTo>
                    <a:pt x="3886227" y="2028122"/>
                  </a:lnTo>
                  <a:lnTo>
                    <a:pt x="3879104" y="20288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3362" y="2767012"/>
              <a:ext cx="3981450" cy="2028825"/>
            </a:xfrm>
            <a:custGeom>
              <a:avLst/>
              <a:gdLst/>
              <a:ahLst/>
              <a:cxnLst/>
              <a:rect l="l" t="t" r="r" b="b"/>
              <a:pathLst>
                <a:path w="3981450" h="2028825">
                  <a:moveTo>
                    <a:pt x="0" y="19192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893282" y="2104"/>
                  </a:lnTo>
                  <a:lnTo>
                    <a:pt x="3900336" y="3507"/>
                  </a:lnTo>
                  <a:lnTo>
                    <a:pt x="3938747" y="22455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80747" y="95221"/>
                  </a:lnTo>
                  <a:lnTo>
                    <a:pt x="3981449" y="109537"/>
                  </a:lnTo>
                  <a:lnTo>
                    <a:pt x="3981449" y="1919287"/>
                  </a:lnTo>
                  <a:lnTo>
                    <a:pt x="3981449" y="1926479"/>
                  </a:lnTo>
                  <a:lnTo>
                    <a:pt x="3980747" y="1933602"/>
                  </a:lnTo>
                  <a:lnTo>
                    <a:pt x="3979344" y="1940656"/>
                  </a:lnTo>
                  <a:lnTo>
                    <a:pt x="3977941" y="1947710"/>
                  </a:lnTo>
                  <a:lnTo>
                    <a:pt x="3958993" y="1986122"/>
                  </a:lnTo>
                  <a:lnTo>
                    <a:pt x="3926787" y="2014359"/>
                  </a:lnTo>
                  <a:lnTo>
                    <a:pt x="3886227" y="2028122"/>
                  </a:lnTo>
                  <a:lnTo>
                    <a:pt x="3871912" y="2028824"/>
                  </a:lnTo>
                  <a:lnTo>
                    <a:pt x="109537" y="2028824"/>
                  </a:lnTo>
                  <a:lnTo>
                    <a:pt x="102345" y="2028824"/>
                  </a:lnTo>
                  <a:lnTo>
                    <a:pt x="95221" y="2028122"/>
                  </a:lnTo>
                  <a:lnTo>
                    <a:pt x="88167" y="2026719"/>
                  </a:lnTo>
                  <a:lnTo>
                    <a:pt x="81113" y="2025316"/>
                  </a:lnTo>
                  <a:lnTo>
                    <a:pt x="74264" y="2023238"/>
                  </a:lnTo>
                  <a:lnTo>
                    <a:pt x="67619" y="2020486"/>
                  </a:lnTo>
                  <a:lnTo>
                    <a:pt x="60974" y="2017733"/>
                  </a:lnTo>
                  <a:lnTo>
                    <a:pt x="26997" y="1991655"/>
                  </a:lnTo>
                  <a:lnTo>
                    <a:pt x="5585" y="1954560"/>
                  </a:lnTo>
                  <a:lnTo>
                    <a:pt x="2104" y="1940656"/>
                  </a:lnTo>
                  <a:lnTo>
                    <a:pt x="701" y="1933602"/>
                  </a:lnTo>
                  <a:lnTo>
                    <a:pt x="0" y="1926479"/>
                  </a:lnTo>
                  <a:lnTo>
                    <a:pt x="0" y="19192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0524" y="4162424"/>
              <a:ext cx="3667125" cy="476250"/>
            </a:xfrm>
            <a:custGeom>
              <a:avLst/>
              <a:gdLst/>
              <a:ahLst/>
              <a:cxnLst/>
              <a:rect l="l" t="t" r="r" b="b"/>
              <a:pathLst>
                <a:path w="3667125" h="476250">
                  <a:moveTo>
                    <a:pt x="3634077" y="476249"/>
                  </a:moveTo>
                  <a:lnTo>
                    <a:pt x="33047" y="476249"/>
                  </a:lnTo>
                  <a:lnTo>
                    <a:pt x="28187" y="475282"/>
                  </a:lnTo>
                  <a:lnTo>
                    <a:pt x="966" y="448061"/>
                  </a:lnTo>
                  <a:lnTo>
                    <a:pt x="0" y="443202"/>
                  </a:lnTo>
                  <a:lnTo>
                    <a:pt x="0" y="43814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634077" y="0"/>
                  </a:lnTo>
                  <a:lnTo>
                    <a:pt x="3666157" y="28186"/>
                  </a:lnTo>
                  <a:lnTo>
                    <a:pt x="3667124" y="33047"/>
                  </a:lnTo>
                  <a:lnTo>
                    <a:pt x="3667124" y="443202"/>
                  </a:lnTo>
                  <a:lnTo>
                    <a:pt x="3638936" y="475282"/>
                  </a:lnTo>
                  <a:lnTo>
                    <a:pt x="3634077" y="476249"/>
                  </a:lnTo>
                  <a:close/>
                </a:path>
              </a:pathLst>
            </a:custGeom>
            <a:solidFill>
              <a:srgbClr val="000000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29754" y="2921000"/>
            <a:ext cx="13881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PETA</a:t>
            </a:r>
            <a:r>
              <a:rPr sz="900" b="1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INDEKS</a:t>
            </a:r>
            <a:r>
              <a:rPr sz="900" b="1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(PENTING!)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3190874"/>
            <a:ext cx="10692765" cy="4057650"/>
            <a:chOff x="0" y="3190874"/>
            <a:chExt cx="10692765" cy="4057650"/>
          </a:xfrm>
        </p:grpSpPr>
        <p:sp>
          <p:nvSpPr>
            <p:cNvPr id="15" name="object 15"/>
            <p:cNvSpPr/>
            <p:nvPr/>
          </p:nvSpPr>
          <p:spPr>
            <a:xfrm>
              <a:off x="447662" y="4295787"/>
              <a:ext cx="38100" cy="219075"/>
            </a:xfrm>
            <a:custGeom>
              <a:avLst/>
              <a:gdLst/>
              <a:ahLst/>
              <a:cxnLst/>
              <a:rect l="l" t="t" r="r" b="b"/>
              <a:pathLst>
                <a:path w="38100" h="219075">
                  <a:moveTo>
                    <a:pt x="38100" y="197497"/>
                  </a:moveTo>
                  <a:lnTo>
                    <a:pt x="21577" y="180975"/>
                  </a:lnTo>
                  <a:lnTo>
                    <a:pt x="16535" y="180975"/>
                  </a:lnTo>
                  <a:lnTo>
                    <a:pt x="0" y="197497"/>
                  </a:lnTo>
                  <a:lnTo>
                    <a:pt x="0" y="202539"/>
                  </a:lnTo>
                  <a:lnTo>
                    <a:pt x="16535" y="219062"/>
                  </a:lnTo>
                  <a:lnTo>
                    <a:pt x="21577" y="219062"/>
                  </a:lnTo>
                  <a:lnTo>
                    <a:pt x="38100" y="202539"/>
                  </a:lnTo>
                  <a:lnTo>
                    <a:pt x="38100" y="200025"/>
                  </a:lnTo>
                  <a:lnTo>
                    <a:pt x="38100" y="197497"/>
                  </a:lnTo>
                  <a:close/>
                </a:path>
                <a:path w="38100" h="2190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CBD5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14487" y="319563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342558" y="371474"/>
                  </a:moveTo>
                  <a:lnTo>
                    <a:pt x="28916" y="371474"/>
                  </a:lnTo>
                  <a:lnTo>
                    <a:pt x="24663" y="370629"/>
                  </a:lnTo>
                  <a:lnTo>
                    <a:pt x="0" y="342558"/>
                  </a:lnTo>
                  <a:lnTo>
                    <a:pt x="0" y="33813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42558" y="0"/>
                  </a:lnTo>
                  <a:lnTo>
                    <a:pt x="371474" y="28916"/>
                  </a:lnTo>
                  <a:lnTo>
                    <a:pt x="371474" y="342558"/>
                  </a:lnTo>
                  <a:lnTo>
                    <a:pt x="346810" y="370629"/>
                  </a:lnTo>
                  <a:lnTo>
                    <a:pt x="342558" y="371474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14487" y="319563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0" y="3381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3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38137" y="0"/>
                  </a:lnTo>
                  <a:lnTo>
                    <a:pt x="342558" y="0"/>
                  </a:lnTo>
                  <a:lnTo>
                    <a:pt x="346810" y="845"/>
                  </a:lnTo>
                  <a:lnTo>
                    <a:pt x="371474" y="33337"/>
                  </a:lnTo>
                  <a:lnTo>
                    <a:pt x="371474" y="338137"/>
                  </a:lnTo>
                  <a:lnTo>
                    <a:pt x="350894" y="368937"/>
                  </a:lnTo>
                  <a:lnTo>
                    <a:pt x="346810" y="370629"/>
                  </a:lnTo>
                  <a:lnTo>
                    <a:pt x="342558" y="371474"/>
                  </a:lnTo>
                  <a:lnTo>
                    <a:pt x="338137" y="371474"/>
                  </a:lnTo>
                  <a:lnTo>
                    <a:pt x="33337" y="371474"/>
                  </a:lnTo>
                  <a:lnTo>
                    <a:pt x="28916" y="371474"/>
                  </a:lnTo>
                  <a:lnTo>
                    <a:pt x="24663" y="370629"/>
                  </a:lnTo>
                  <a:lnTo>
                    <a:pt x="20579" y="368937"/>
                  </a:lnTo>
                  <a:lnTo>
                    <a:pt x="16495" y="367245"/>
                  </a:lnTo>
                  <a:lnTo>
                    <a:pt x="0" y="342558"/>
                  </a:lnTo>
                  <a:lnTo>
                    <a:pt x="0" y="338137"/>
                  </a:lnTo>
                  <a:close/>
                </a:path>
              </a:pathLst>
            </a:custGeom>
            <a:ln w="9524">
              <a:solidFill>
                <a:srgbClr val="60A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68325" y="4168774"/>
            <a:ext cx="1718945" cy="3873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750" b="1" dirty="0">
                <a:solidFill>
                  <a:srgbClr val="CBD5E1"/>
                </a:solidFill>
                <a:latin typeface="Segoe UI"/>
                <a:cs typeface="Segoe UI"/>
              </a:rPr>
              <a:t>Index</a:t>
            </a:r>
            <a:r>
              <a:rPr sz="750" b="1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b="1" dirty="0">
                <a:solidFill>
                  <a:srgbClr val="CBD5E1"/>
                </a:solidFill>
                <a:latin typeface="Segoe UI"/>
                <a:cs typeface="Segoe UI"/>
              </a:rPr>
              <a:t>Positif:</a:t>
            </a:r>
            <a:r>
              <a:rPr sz="750" b="1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Mulai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dari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0</a:t>
            </a:r>
            <a:r>
              <a:rPr sz="7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(Depan).</a:t>
            </a:r>
            <a:endParaRPr sz="7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750" b="1" dirty="0">
                <a:solidFill>
                  <a:srgbClr val="CBD5E1"/>
                </a:solidFill>
                <a:latin typeface="Segoe UI"/>
                <a:cs typeface="Segoe UI"/>
              </a:rPr>
              <a:t>Index</a:t>
            </a:r>
            <a:r>
              <a:rPr sz="750" b="1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b="1" dirty="0">
                <a:solidFill>
                  <a:srgbClr val="CBD5E1"/>
                </a:solidFill>
                <a:latin typeface="Segoe UI"/>
                <a:cs typeface="Segoe UI"/>
              </a:rPr>
              <a:t>Negatif:</a:t>
            </a:r>
            <a:r>
              <a:rPr sz="750" b="1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Mulai</a:t>
            </a:r>
            <a:r>
              <a:rPr sz="7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dari -1</a:t>
            </a:r>
            <a:r>
              <a:rPr sz="75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(Belakang).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66081" y="3263900"/>
            <a:ext cx="276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FFFFFF"/>
                </a:solidFill>
                <a:latin typeface="Consolas"/>
                <a:cs typeface="Consolas"/>
              </a:rPr>
              <a:t>"A"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44662" y="3532504"/>
            <a:ext cx="120014" cy="4597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350" b="1" spc="-50" dirty="0">
                <a:solidFill>
                  <a:srgbClr val="FACC15"/>
                </a:solidFill>
                <a:latin typeface="Consolas"/>
                <a:cs typeface="Consolas"/>
              </a:rPr>
              <a:t>0</a:t>
            </a:r>
            <a:endParaRPr sz="13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650" spc="-50" dirty="0">
                <a:solidFill>
                  <a:srgbClr val="64738B"/>
                </a:solidFill>
                <a:latin typeface="Consolas"/>
                <a:cs typeface="Consolas"/>
              </a:rPr>
              <a:t>3</a:t>
            </a:r>
            <a:endParaRPr sz="650">
              <a:latin typeface="Consolas"/>
              <a:cs typeface="Consola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028824" y="3228974"/>
            <a:ext cx="381000" cy="381000"/>
            <a:chOff x="2028824" y="3228974"/>
            <a:chExt cx="381000" cy="381000"/>
          </a:xfrm>
        </p:grpSpPr>
        <p:sp>
          <p:nvSpPr>
            <p:cNvPr id="23" name="object 23"/>
            <p:cNvSpPr/>
            <p:nvPr/>
          </p:nvSpPr>
          <p:spPr>
            <a:xfrm>
              <a:off x="2033587" y="323373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342558" y="371474"/>
                  </a:moveTo>
                  <a:lnTo>
                    <a:pt x="28916" y="371474"/>
                  </a:lnTo>
                  <a:lnTo>
                    <a:pt x="24664" y="370628"/>
                  </a:lnTo>
                  <a:lnTo>
                    <a:pt x="0" y="342557"/>
                  </a:lnTo>
                  <a:lnTo>
                    <a:pt x="0" y="33813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42558" y="0"/>
                  </a:lnTo>
                  <a:lnTo>
                    <a:pt x="371474" y="28916"/>
                  </a:lnTo>
                  <a:lnTo>
                    <a:pt x="371474" y="342557"/>
                  </a:lnTo>
                  <a:lnTo>
                    <a:pt x="346810" y="370628"/>
                  </a:lnTo>
                  <a:lnTo>
                    <a:pt x="342558" y="371474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33587" y="323373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0" y="3381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38137" y="0"/>
                  </a:lnTo>
                  <a:lnTo>
                    <a:pt x="342558" y="0"/>
                  </a:lnTo>
                  <a:lnTo>
                    <a:pt x="346810" y="845"/>
                  </a:lnTo>
                  <a:lnTo>
                    <a:pt x="371475" y="33337"/>
                  </a:lnTo>
                  <a:lnTo>
                    <a:pt x="371475" y="338137"/>
                  </a:lnTo>
                  <a:lnTo>
                    <a:pt x="346810" y="370628"/>
                  </a:lnTo>
                  <a:lnTo>
                    <a:pt x="338137" y="371474"/>
                  </a:lnTo>
                  <a:lnTo>
                    <a:pt x="33337" y="371474"/>
                  </a:lnTo>
                  <a:lnTo>
                    <a:pt x="9764" y="361710"/>
                  </a:lnTo>
                  <a:lnTo>
                    <a:pt x="6638" y="358584"/>
                  </a:lnTo>
                  <a:lnTo>
                    <a:pt x="4229" y="354978"/>
                  </a:lnTo>
                  <a:lnTo>
                    <a:pt x="2537" y="350894"/>
                  </a:lnTo>
                  <a:lnTo>
                    <a:pt x="845" y="346810"/>
                  </a:lnTo>
                  <a:lnTo>
                    <a:pt x="0" y="342557"/>
                  </a:lnTo>
                  <a:lnTo>
                    <a:pt x="0" y="338137"/>
                  </a:lnTo>
                  <a:close/>
                </a:path>
              </a:pathLst>
            </a:custGeom>
            <a:ln w="9524">
              <a:solidFill>
                <a:srgbClr val="60A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163762" y="3580553"/>
            <a:ext cx="120014" cy="41211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605"/>
              </a:spcBef>
            </a:pPr>
            <a:r>
              <a:rPr sz="1200" b="1" spc="-50" dirty="0">
                <a:solidFill>
                  <a:srgbClr val="94A2B8"/>
                </a:solidFill>
                <a:latin typeface="Consolas"/>
                <a:cs typeface="Consolas"/>
              </a:rPr>
              <a:t>1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650" spc="-50" dirty="0">
                <a:solidFill>
                  <a:srgbClr val="64738B"/>
                </a:solidFill>
                <a:latin typeface="Consolas"/>
                <a:cs typeface="Consolas"/>
              </a:rPr>
              <a:t>2</a:t>
            </a:r>
            <a:endParaRPr sz="650">
              <a:latin typeface="Consolas"/>
              <a:cs typeface="Consola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447924" y="3228974"/>
            <a:ext cx="381000" cy="381000"/>
            <a:chOff x="2447924" y="3228974"/>
            <a:chExt cx="381000" cy="381000"/>
          </a:xfrm>
        </p:grpSpPr>
        <p:sp>
          <p:nvSpPr>
            <p:cNvPr id="27" name="object 27"/>
            <p:cNvSpPr/>
            <p:nvPr/>
          </p:nvSpPr>
          <p:spPr>
            <a:xfrm>
              <a:off x="2452687" y="323373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342558" y="371474"/>
                  </a:moveTo>
                  <a:lnTo>
                    <a:pt x="28916" y="371474"/>
                  </a:lnTo>
                  <a:lnTo>
                    <a:pt x="24664" y="370628"/>
                  </a:lnTo>
                  <a:lnTo>
                    <a:pt x="0" y="342557"/>
                  </a:lnTo>
                  <a:lnTo>
                    <a:pt x="0" y="33813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42558" y="0"/>
                  </a:lnTo>
                  <a:lnTo>
                    <a:pt x="371474" y="28916"/>
                  </a:lnTo>
                  <a:lnTo>
                    <a:pt x="371474" y="342557"/>
                  </a:lnTo>
                  <a:lnTo>
                    <a:pt x="346811" y="370628"/>
                  </a:lnTo>
                  <a:lnTo>
                    <a:pt x="342558" y="371474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52687" y="323373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0" y="3381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38137" y="0"/>
                  </a:lnTo>
                  <a:lnTo>
                    <a:pt x="342558" y="0"/>
                  </a:lnTo>
                  <a:lnTo>
                    <a:pt x="346811" y="845"/>
                  </a:lnTo>
                  <a:lnTo>
                    <a:pt x="350895" y="2537"/>
                  </a:lnTo>
                  <a:lnTo>
                    <a:pt x="354979" y="4229"/>
                  </a:lnTo>
                  <a:lnTo>
                    <a:pt x="358584" y="6638"/>
                  </a:lnTo>
                  <a:lnTo>
                    <a:pt x="361710" y="9764"/>
                  </a:lnTo>
                  <a:lnTo>
                    <a:pt x="364836" y="12890"/>
                  </a:lnTo>
                  <a:lnTo>
                    <a:pt x="371475" y="33337"/>
                  </a:lnTo>
                  <a:lnTo>
                    <a:pt x="371475" y="338137"/>
                  </a:lnTo>
                  <a:lnTo>
                    <a:pt x="371474" y="342557"/>
                  </a:lnTo>
                  <a:lnTo>
                    <a:pt x="370629" y="346810"/>
                  </a:lnTo>
                  <a:lnTo>
                    <a:pt x="368937" y="350894"/>
                  </a:lnTo>
                  <a:lnTo>
                    <a:pt x="367245" y="354978"/>
                  </a:lnTo>
                  <a:lnTo>
                    <a:pt x="364836" y="358584"/>
                  </a:lnTo>
                  <a:lnTo>
                    <a:pt x="361710" y="361710"/>
                  </a:lnTo>
                  <a:lnTo>
                    <a:pt x="358584" y="364836"/>
                  </a:lnTo>
                  <a:lnTo>
                    <a:pt x="338137" y="371474"/>
                  </a:lnTo>
                  <a:lnTo>
                    <a:pt x="33337" y="371474"/>
                  </a:lnTo>
                  <a:lnTo>
                    <a:pt x="9764" y="361710"/>
                  </a:lnTo>
                  <a:lnTo>
                    <a:pt x="6638" y="358584"/>
                  </a:lnTo>
                  <a:lnTo>
                    <a:pt x="4229" y="354978"/>
                  </a:lnTo>
                  <a:lnTo>
                    <a:pt x="2537" y="350894"/>
                  </a:lnTo>
                  <a:lnTo>
                    <a:pt x="845" y="346810"/>
                  </a:lnTo>
                  <a:lnTo>
                    <a:pt x="0" y="342557"/>
                  </a:lnTo>
                  <a:lnTo>
                    <a:pt x="0" y="338137"/>
                  </a:lnTo>
                  <a:close/>
                </a:path>
              </a:pathLst>
            </a:custGeom>
            <a:ln w="9524">
              <a:solidFill>
                <a:srgbClr val="60A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085181" y="3302000"/>
            <a:ext cx="695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1165" algn="l"/>
              </a:tabLst>
            </a:pPr>
            <a:r>
              <a:rPr sz="1200" b="1" spc="-25" dirty="0">
                <a:solidFill>
                  <a:srgbClr val="FFFFFF"/>
                </a:solidFill>
                <a:latin typeface="Consolas"/>
                <a:cs typeface="Consolas"/>
              </a:rPr>
              <a:t>"B"</a:t>
            </a:r>
            <a:r>
              <a:rPr sz="1200" b="1" dirty="0">
                <a:solidFill>
                  <a:srgbClr val="FFFFFF"/>
                </a:solidFill>
                <a:latin typeface="Consolas"/>
                <a:cs typeface="Consolas"/>
              </a:rPr>
              <a:t>	</a:t>
            </a:r>
            <a:r>
              <a:rPr sz="1200" b="1" spc="-25" dirty="0">
                <a:solidFill>
                  <a:srgbClr val="FFFFFF"/>
                </a:solidFill>
                <a:latin typeface="Consolas"/>
                <a:cs typeface="Consolas"/>
              </a:rPr>
              <a:t>"C"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82862" y="3580553"/>
            <a:ext cx="120014" cy="41211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605"/>
              </a:spcBef>
            </a:pPr>
            <a:r>
              <a:rPr sz="1200" b="1" spc="-50" dirty="0">
                <a:solidFill>
                  <a:srgbClr val="94A2B8"/>
                </a:solidFill>
                <a:latin typeface="Consolas"/>
                <a:cs typeface="Consolas"/>
              </a:rPr>
              <a:t>2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650" b="1" dirty="0">
                <a:solidFill>
                  <a:srgbClr val="FACC15"/>
                </a:solidFill>
                <a:latin typeface="Consolas"/>
                <a:cs typeface="Consolas"/>
              </a:rPr>
              <a:t>-</a:t>
            </a:r>
            <a:r>
              <a:rPr sz="650" b="1" spc="-50" dirty="0">
                <a:solidFill>
                  <a:srgbClr val="FACC15"/>
                </a:solidFill>
                <a:latin typeface="Consolas"/>
                <a:cs typeface="Consolas"/>
              </a:rPr>
              <a:t>1</a:t>
            </a:r>
            <a:endParaRPr sz="650">
              <a:latin typeface="Consolas"/>
              <a:cs typeface="Consola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457700" y="1009650"/>
            <a:ext cx="6235065" cy="6229350"/>
            <a:chOff x="4457700" y="1009650"/>
            <a:chExt cx="6235065" cy="6229350"/>
          </a:xfrm>
        </p:grpSpPr>
        <p:sp>
          <p:nvSpPr>
            <p:cNvPr id="32" name="object 32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akses_list.py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34631" y="3023870"/>
            <a:ext cx="2812415" cy="4445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List Campuran (String &amp;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Angka)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data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[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"Python"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"Java"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"C++"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FA913C"/>
                </a:solidFill>
                <a:latin typeface="Consolas"/>
                <a:cs typeface="Consolas"/>
              </a:rPr>
              <a:t>2025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]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848224" y="3657599"/>
            <a:ext cx="5457825" cy="514350"/>
            <a:chOff x="4848224" y="3657599"/>
            <a:chExt cx="5457825" cy="514350"/>
          </a:xfrm>
        </p:grpSpPr>
        <p:sp>
          <p:nvSpPr>
            <p:cNvPr id="41" name="object 41"/>
            <p:cNvSpPr/>
            <p:nvPr/>
          </p:nvSpPr>
          <p:spPr>
            <a:xfrm>
              <a:off x="4848224" y="3657599"/>
              <a:ext cx="5457825" cy="514350"/>
            </a:xfrm>
            <a:custGeom>
              <a:avLst/>
              <a:gdLst/>
              <a:ahLst/>
              <a:cxnLst/>
              <a:rect l="l" t="t" r="r" b="b"/>
              <a:pathLst>
                <a:path w="5457825" h="514350">
                  <a:moveTo>
                    <a:pt x="54578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14349"/>
                  </a:lnTo>
                  <a:close/>
                </a:path>
              </a:pathLst>
            </a:custGeom>
            <a:solidFill>
              <a:srgbClr val="1D3A8A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48224" y="3657599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3809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1434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886324" y="3633470"/>
            <a:ext cx="541972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Ambil item pertama (Index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0)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f"Pertama: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{data[0]}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848224" y="4324349"/>
            <a:ext cx="5457825" cy="504825"/>
            <a:chOff x="4848224" y="4324349"/>
            <a:chExt cx="5457825" cy="504825"/>
          </a:xfrm>
        </p:grpSpPr>
        <p:sp>
          <p:nvSpPr>
            <p:cNvPr id="45" name="object 45"/>
            <p:cNvSpPr/>
            <p:nvPr/>
          </p:nvSpPr>
          <p:spPr>
            <a:xfrm>
              <a:off x="4848224" y="4324349"/>
              <a:ext cx="5457825" cy="504825"/>
            </a:xfrm>
            <a:custGeom>
              <a:avLst/>
              <a:gdLst/>
              <a:ahLst/>
              <a:cxnLst/>
              <a:rect l="l" t="t" r="r" b="b"/>
              <a:pathLst>
                <a:path w="5457825" h="504825">
                  <a:moveTo>
                    <a:pt x="545782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04824"/>
                  </a:lnTo>
                  <a:close/>
                </a:path>
              </a:pathLst>
            </a:custGeom>
            <a:solidFill>
              <a:srgbClr val="703F12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48224" y="4324349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38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04824"/>
                  </a:lnTo>
                  <a:close/>
                </a:path>
              </a:pathLst>
            </a:custGeom>
            <a:solidFill>
              <a:srgbClr val="E9B3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886324" y="4309744"/>
            <a:ext cx="5419725" cy="4445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49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Ambil item Terakhir (Index -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1)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f"Terakhir: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{data[-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1]}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848224" y="4981574"/>
            <a:ext cx="5457825" cy="514350"/>
            <a:chOff x="4848224" y="4981574"/>
            <a:chExt cx="5457825" cy="514350"/>
          </a:xfrm>
        </p:grpSpPr>
        <p:sp>
          <p:nvSpPr>
            <p:cNvPr id="49" name="object 49"/>
            <p:cNvSpPr/>
            <p:nvPr/>
          </p:nvSpPr>
          <p:spPr>
            <a:xfrm>
              <a:off x="4848224" y="4981574"/>
              <a:ext cx="5457825" cy="514350"/>
            </a:xfrm>
            <a:custGeom>
              <a:avLst/>
              <a:gdLst/>
              <a:ahLst/>
              <a:cxnLst/>
              <a:rect l="l" t="t" r="r" b="b"/>
              <a:pathLst>
                <a:path w="5457825" h="514350">
                  <a:moveTo>
                    <a:pt x="54578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14349"/>
                  </a:lnTo>
                  <a:close/>
                </a:path>
              </a:pathLst>
            </a:custGeom>
            <a:solidFill>
              <a:srgbClr val="581B86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48224" y="4981574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3809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1434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886324" y="4957444"/>
            <a:ext cx="541972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Ambil index 0 sampai sebelum 2 (0,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1)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f"Potongan: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{data[0:2]}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473695" y="5788152"/>
            <a:ext cx="3218815" cy="1450975"/>
            <a:chOff x="7473695" y="5788152"/>
            <a:chExt cx="3218815" cy="1450975"/>
          </a:xfrm>
        </p:grpSpPr>
        <p:sp>
          <p:nvSpPr>
            <p:cNvPr id="53" name="object 53"/>
            <p:cNvSpPr/>
            <p:nvPr/>
          </p:nvSpPr>
          <p:spPr>
            <a:xfrm>
              <a:off x="7473695" y="5788152"/>
              <a:ext cx="3218815" cy="1450975"/>
            </a:xfrm>
            <a:custGeom>
              <a:avLst/>
              <a:gdLst/>
              <a:ahLst/>
              <a:cxnLst/>
              <a:rect l="l" t="t" r="r" b="b"/>
              <a:pathLst>
                <a:path w="3218815" h="1450975">
                  <a:moveTo>
                    <a:pt x="3218687" y="1450847"/>
                  </a:moveTo>
                  <a:lnTo>
                    <a:pt x="0" y="1450847"/>
                  </a:lnTo>
                  <a:lnTo>
                    <a:pt x="0" y="0"/>
                  </a:lnTo>
                  <a:lnTo>
                    <a:pt x="3218707" y="0"/>
                  </a:lnTo>
                  <a:lnTo>
                    <a:pt x="3218707" y="326897"/>
                  </a:lnTo>
                  <a:lnTo>
                    <a:pt x="632078" y="326897"/>
                  </a:lnTo>
                  <a:lnTo>
                    <a:pt x="625510" y="327215"/>
                  </a:lnTo>
                  <a:lnTo>
                    <a:pt x="589800" y="342005"/>
                  </a:lnTo>
                  <a:lnTo>
                    <a:pt x="568257" y="374246"/>
                  </a:lnTo>
                  <a:lnTo>
                    <a:pt x="565403" y="393572"/>
                  </a:lnTo>
                  <a:lnTo>
                    <a:pt x="565403" y="1146047"/>
                  </a:lnTo>
                  <a:lnTo>
                    <a:pt x="576629" y="1183096"/>
                  </a:lnTo>
                  <a:lnTo>
                    <a:pt x="606563" y="1207646"/>
                  </a:lnTo>
                  <a:lnTo>
                    <a:pt x="632078" y="1212722"/>
                  </a:lnTo>
                  <a:lnTo>
                    <a:pt x="3218687" y="1212722"/>
                  </a:lnTo>
                  <a:lnTo>
                    <a:pt x="3218687" y="1450847"/>
                  </a:lnTo>
                  <a:close/>
                </a:path>
                <a:path w="3218815" h="1450975">
                  <a:moveTo>
                    <a:pt x="3218687" y="1212722"/>
                  </a:moveTo>
                  <a:lnTo>
                    <a:pt x="2918078" y="1212722"/>
                  </a:lnTo>
                  <a:lnTo>
                    <a:pt x="2924646" y="1212405"/>
                  </a:lnTo>
                  <a:lnTo>
                    <a:pt x="2931087" y="1211453"/>
                  </a:lnTo>
                  <a:lnTo>
                    <a:pt x="2965223" y="1193193"/>
                  </a:lnTo>
                  <a:lnTo>
                    <a:pt x="2983484" y="1159057"/>
                  </a:lnTo>
                  <a:lnTo>
                    <a:pt x="2984753" y="1146047"/>
                  </a:lnTo>
                  <a:lnTo>
                    <a:pt x="2984753" y="393572"/>
                  </a:lnTo>
                  <a:lnTo>
                    <a:pt x="2973525" y="356522"/>
                  </a:lnTo>
                  <a:lnTo>
                    <a:pt x="2943592" y="331972"/>
                  </a:lnTo>
                  <a:lnTo>
                    <a:pt x="2918078" y="326897"/>
                  </a:lnTo>
                  <a:lnTo>
                    <a:pt x="3218687" y="326897"/>
                  </a:lnTo>
                  <a:lnTo>
                    <a:pt x="3218687" y="12127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034336" y="6110286"/>
              <a:ext cx="2428875" cy="895350"/>
            </a:xfrm>
            <a:custGeom>
              <a:avLst/>
              <a:gdLst/>
              <a:ahLst/>
              <a:cxnLst/>
              <a:rect l="l" t="t" r="r" b="b"/>
              <a:pathLst>
                <a:path w="2428875" h="895350">
                  <a:moveTo>
                    <a:pt x="2362127" y="895349"/>
                  </a:moveTo>
                  <a:lnTo>
                    <a:pt x="66746" y="895349"/>
                  </a:lnTo>
                  <a:lnTo>
                    <a:pt x="62100" y="894892"/>
                  </a:lnTo>
                  <a:lnTo>
                    <a:pt x="24239" y="877742"/>
                  </a:lnTo>
                  <a:lnTo>
                    <a:pt x="2287" y="842448"/>
                  </a:lnTo>
                  <a:lnTo>
                    <a:pt x="0" y="828602"/>
                  </a:lnTo>
                  <a:lnTo>
                    <a:pt x="0" y="823912"/>
                  </a:lnTo>
                  <a:lnTo>
                    <a:pt x="0" y="66746"/>
                  </a:lnTo>
                  <a:lnTo>
                    <a:pt x="14644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362127" y="0"/>
                  </a:lnTo>
                  <a:lnTo>
                    <a:pt x="2401025" y="14645"/>
                  </a:lnTo>
                  <a:lnTo>
                    <a:pt x="2425231" y="48432"/>
                  </a:lnTo>
                  <a:lnTo>
                    <a:pt x="2428874" y="66746"/>
                  </a:lnTo>
                  <a:lnTo>
                    <a:pt x="2428874" y="828602"/>
                  </a:lnTo>
                  <a:lnTo>
                    <a:pt x="2414228" y="867499"/>
                  </a:lnTo>
                  <a:lnTo>
                    <a:pt x="2380440" y="891706"/>
                  </a:lnTo>
                  <a:lnTo>
                    <a:pt x="2366772" y="894892"/>
                  </a:lnTo>
                  <a:lnTo>
                    <a:pt x="2362127" y="8953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034336" y="6110286"/>
              <a:ext cx="2428875" cy="895350"/>
            </a:xfrm>
            <a:custGeom>
              <a:avLst/>
              <a:gdLst/>
              <a:ahLst/>
              <a:cxnLst/>
              <a:rect l="l" t="t" r="r" b="b"/>
              <a:pathLst>
                <a:path w="2428875" h="895350">
                  <a:moveTo>
                    <a:pt x="0" y="8239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7606" y="24239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357437" y="0"/>
                  </a:lnTo>
                  <a:lnTo>
                    <a:pt x="2362127" y="0"/>
                  </a:lnTo>
                  <a:lnTo>
                    <a:pt x="2366772" y="457"/>
                  </a:lnTo>
                  <a:lnTo>
                    <a:pt x="2371372" y="1372"/>
                  </a:lnTo>
                  <a:lnTo>
                    <a:pt x="2375973" y="2287"/>
                  </a:lnTo>
                  <a:lnTo>
                    <a:pt x="2397124" y="12039"/>
                  </a:lnTo>
                  <a:lnTo>
                    <a:pt x="2401025" y="14645"/>
                  </a:lnTo>
                  <a:lnTo>
                    <a:pt x="2404634" y="17606"/>
                  </a:lnTo>
                  <a:lnTo>
                    <a:pt x="2407950" y="20923"/>
                  </a:lnTo>
                  <a:lnTo>
                    <a:pt x="2411267" y="24239"/>
                  </a:lnTo>
                  <a:lnTo>
                    <a:pt x="2423435" y="44098"/>
                  </a:lnTo>
                  <a:lnTo>
                    <a:pt x="2425231" y="48432"/>
                  </a:lnTo>
                  <a:lnTo>
                    <a:pt x="2426586" y="52899"/>
                  </a:lnTo>
                  <a:lnTo>
                    <a:pt x="2427501" y="57500"/>
                  </a:lnTo>
                  <a:lnTo>
                    <a:pt x="2428416" y="62100"/>
                  </a:lnTo>
                  <a:lnTo>
                    <a:pt x="2428874" y="66746"/>
                  </a:lnTo>
                  <a:lnTo>
                    <a:pt x="2428874" y="71437"/>
                  </a:lnTo>
                  <a:lnTo>
                    <a:pt x="2428874" y="823912"/>
                  </a:lnTo>
                  <a:lnTo>
                    <a:pt x="2428874" y="828602"/>
                  </a:lnTo>
                  <a:lnTo>
                    <a:pt x="2428416" y="833248"/>
                  </a:lnTo>
                  <a:lnTo>
                    <a:pt x="2427501" y="837848"/>
                  </a:lnTo>
                  <a:lnTo>
                    <a:pt x="2426586" y="842448"/>
                  </a:lnTo>
                  <a:lnTo>
                    <a:pt x="2425231" y="846915"/>
                  </a:lnTo>
                  <a:lnTo>
                    <a:pt x="2423435" y="851249"/>
                  </a:lnTo>
                  <a:lnTo>
                    <a:pt x="2421640" y="855582"/>
                  </a:lnTo>
                  <a:lnTo>
                    <a:pt x="2407950" y="874425"/>
                  </a:lnTo>
                  <a:lnTo>
                    <a:pt x="2404634" y="877742"/>
                  </a:lnTo>
                  <a:lnTo>
                    <a:pt x="2401025" y="880703"/>
                  </a:lnTo>
                  <a:lnTo>
                    <a:pt x="2397124" y="883309"/>
                  </a:lnTo>
                  <a:lnTo>
                    <a:pt x="2393224" y="885915"/>
                  </a:lnTo>
                  <a:lnTo>
                    <a:pt x="2371372" y="893976"/>
                  </a:lnTo>
                  <a:lnTo>
                    <a:pt x="2366772" y="894892"/>
                  </a:lnTo>
                  <a:lnTo>
                    <a:pt x="2362127" y="895349"/>
                  </a:lnTo>
                  <a:lnTo>
                    <a:pt x="2357437" y="895349"/>
                  </a:lnTo>
                  <a:lnTo>
                    <a:pt x="71437" y="895349"/>
                  </a:lnTo>
                  <a:lnTo>
                    <a:pt x="66746" y="895349"/>
                  </a:lnTo>
                  <a:lnTo>
                    <a:pt x="62100" y="894892"/>
                  </a:lnTo>
                  <a:lnTo>
                    <a:pt x="57500" y="893976"/>
                  </a:lnTo>
                  <a:lnTo>
                    <a:pt x="52899" y="893061"/>
                  </a:lnTo>
                  <a:lnTo>
                    <a:pt x="20923" y="874425"/>
                  </a:lnTo>
                  <a:lnTo>
                    <a:pt x="17606" y="871108"/>
                  </a:lnTo>
                  <a:lnTo>
                    <a:pt x="457" y="833247"/>
                  </a:lnTo>
                  <a:lnTo>
                    <a:pt x="0" y="828602"/>
                  </a:lnTo>
                  <a:lnTo>
                    <a:pt x="0" y="8239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153399" y="6381749"/>
              <a:ext cx="2190750" cy="9525"/>
            </a:xfrm>
            <a:custGeom>
              <a:avLst/>
              <a:gdLst/>
              <a:ahLst/>
              <a:cxnLst/>
              <a:rect l="l" t="t" r="r" b="b"/>
              <a:pathLst>
                <a:path w="2190750" h="9525">
                  <a:moveTo>
                    <a:pt x="2190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190749" y="0"/>
                  </a:lnTo>
                  <a:lnTo>
                    <a:pt x="21907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140700" y="6177121"/>
            <a:ext cx="1785620" cy="7073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Pertama:</a:t>
            </a:r>
            <a:r>
              <a:rPr sz="900" spc="-8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Python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Terakhir:</a:t>
            </a:r>
            <a:r>
              <a:rPr sz="900" spc="-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20" dirty="0">
                <a:solidFill>
                  <a:srgbClr val="FA913C"/>
                </a:solidFill>
                <a:latin typeface="Consolas"/>
                <a:cs typeface="Consolas"/>
              </a:rPr>
              <a:t>2025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Potongan:</a:t>
            </a:r>
            <a:r>
              <a:rPr sz="900" spc="-9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0A5FA"/>
                </a:solidFill>
                <a:latin typeface="Consolas"/>
                <a:cs typeface="Consolas"/>
              </a:rPr>
              <a:t>['Python',</a:t>
            </a:r>
            <a:r>
              <a:rPr sz="900" spc="-95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0A5FA"/>
                </a:solidFill>
                <a:latin typeface="Consolas"/>
                <a:cs typeface="Consolas"/>
              </a:rPr>
              <a:t>'Java']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59" name="object 59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530600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0" dirty="0">
                <a:solidFill>
                  <a:srgbClr val="FFFFFF"/>
                </a:solidFill>
              </a:rPr>
              <a:t>LIST:</a:t>
            </a:r>
            <a:r>
              <a:rPr spc="-250" dirty="0">
                <a:solidFill>
                  <a:srgbClr val="FFFFFF"/>
                </a:solidFill>
              </a:rPr>
              <a:t> </a:t>
            </a:r>
            <a:r>
              <a:rPr spc="-125" dirty="0"/>
              <a:t>KONSEP</a:t>
            </a:r>
            <a:r>
              <a:rPr spc="-245" dirty="0"/>
              <a:t> </a:t>
            </a:r>
            <a:r>
              <a:rPr spc="-20" dirty="0"/>
              <a:t>&amp;</a:t>
            </a:r>
            <a:r>
              <a:rPr spc="-245" dirty="0"/>
              <a:t> </a:t>
            </a:r>
            <a:r>
              <a:rPr spc="-90" dirty="0"/>
              <a:t>AKSES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Part 1/3 • Indexing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Slicing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2099" y="7341437"/>
            <a:ext cx="90551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KONSEP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AKSES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17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9009260" y="297815"/>
            <a:ext cx="139573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0104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06.1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55" dirty="0">
                <a:solidFill>
                  <a:srgbClr val="FACC15"/>
                </a:solidFill>
                <a:latin typeface="Segoe UI"/>
                <a:cs typeface="Segoe UI"/>
              </a:rPr>
              <a:t>DATA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STRUKTUR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085850"/>
            </a:xfrm>
            <a:custGeom>
              <a:avLst/>
              <a:gdLst/>
              <a:ahLst/>
              <a:cxnLst/>
              <a:rect l="l" t="t" r="r" b="b"/>
              <a:pathLst>
                <a:path w="3971925" h="1085850">
                  <a:moveTo>
                    <a:pt x="3865129" y="1085849"/>
                  </a:moveTo>
                  <a:lnTo>
                    <a:pt x="88995" y="1085849"/>
                  </a:lnTo>
                  <a:lnTo>
                    <a:pt x="82801" y="1085117"/>
                  </a:lnTo>
                  <a:lnTo>
                    <a:pt x="37131" y="1062417"/>
                  </a:lnTo>
                  <a:lnTo>
                    <a:pt x="12577" y="1028811"/>
                  </a:lnTo>
                  <a:lnTo>
                    <a:pt x="610" y="986487"/>
                  </a:lnTo>
                  <a:lnTo>
                    <a:pt x="0" y="979054"/>
                  </a:lnTo>
                  <a:lnTo>
                    <a:pt x="0" y="97154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979054"/>
                  </a:lnTo>
                  <a:lnTo>
                    <a:pt x="3960351" y="1022224"/>
                  </a:lnTo>
                  <a:lnTo>
                    <a:pt x="3933139" y="1057678"/>
                  </a:lnTo>
                  <a:lnTo>
                    <a:pt x="3894430" y="1080021"/>
                  </a:lnTo>
                  <a:lnTo>
                    <a:pt x="3872562" y="1085117"/>
                  </a:lnTo>
                  <a:lnTo>
                    <a:pt x="3865129" y="1085849"/>
                  </a:lnTo>
                  <a:close/>
                </a:path>
              </a:pathLst>
            </a:custGeom>
            <a:solidFill>
              <a:srgbClr val="13532D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085850"/>
            </a:xfrm>
            <a:custGeom>
              <a:avLst/>
              <a:gdLst/>
              <a:ahLst/>
              <a:cxnLst/>
              <a:rect l="l" t="t" r="r" b="b"/>
              <a:pathLst>
                <a:path w="114300" h="1085850">
                  <a:moveTo>
                    <a:pt x="114300" y="1085849"/>
                  </a:moveTo>
                  <a:lnTo>
                    <a:pt x="70559" y="1077149"/>
                  </a:lnTo>
                  <a:lnTo>
                    <a:pt x="33477" y="1052372"/>
                  </a:lnTo>
                  <a:lnTo>
                    <a:pt x="8700" y="1015290"/>
                  </a:lnTo>
                  <a:lnTo>
                    <a:pt x="0" y="971550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971550"/>
                  </a:lnTo>
                  <a:lnTo>
                    <a:pt x="43900" y="1015290"/>
                  </a:lnTo>
                  <a:lnTo>
                    <a:pt x="60418" y="1052372"/>
                  </a:lnTo>
                  <a:lnTo>
                    <a:pt x="92213" y="1080955"/>
                  </a:lnTo>
                  <a:lnTo>
                    <a:pt x="106793" y="1085306"/>
                  </a:lnTo>
                  <a:lnTo>
                    <a:pt x="114300" y="108584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06399" y="1406525"/>
            <a:ext cx="3338829" cy="73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4ADE80"/>
                </a:solidFill>
                <a:latin typeface="Segoe UI"/>
                <a:cs typeface="Segoe UI"/>
              </a:rPr>
              <a:t>Sifat: </a:t>
            </a:r>
            <a:r>
              <a:rPr sz="1350" b="1" spc="-10" dirty="0">
                <a:solidFill>
                  <a:srgbClr val="4ADE80"/>
                </a:solidFill>
                <a:latin typeface="Segoe UI"/>
                <a:cs typeface="Segoe UI"/>
              </a:rPr>
              <a:t>Mutable</a:t>
            </a:r>
            <a:endParaRPr sz="13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Berbeda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dengan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String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atau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Tuple,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isi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List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CBD5E1"/>
                </a:solidFill>
                <a:latin typeface="Segoe UI"/>
                <a:cs typeface="Segoe UI"/>
              </a:rPr>
              <a:t>BISA</a:t>
            </a:r>
            <a:r>
              <a:rPr sz="1050" b="1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CBD5E1"/>
                </a:solidFill>
                <a:latin typeface="Segoe UI"/>
                <a:cs typeface="Segoe UI"/>
              </a:rPr>
              <a:t>DIUBAH</a:t>
            </a:r>
            <a:endParaRPr sz="10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(ditambah,</a:t>
            </a:r>
            <a:r>
              <a:rPr sz="10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diganti,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atau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dihapus)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CBD5E1"/>
                </a:solidFill>
                <a:latin typeface="Segoe UI"/>
                <a:cs typeface="Segoe UI"/>
              </a:rPr>
              <a:t>setelah</a:t>
            </a:r>
            <a:r>
              <a:rPr sz="1050" spc="-10" dirty="0">
                <a:solidFill>
                  <a:srgbClr val="CBD5E1"/>
                </a:solidFill>
                <a:latin typeface="Segoe UI"/>
                <a:cs typeface="Segoe UI"/>
              </a:rPr>
              <a:t> dibuat.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8599" y="2819399"/>
            <a:ext cx="3990975" cy="1447800"/>
            <a:chOff x="228599" y="2819399"/>
            <a:chExt cx="3990975" cy="1447800"/>
          </a:xfrm>
        </p:grpSpPr>
        <p:sp>
          <p:nvSpPr>
            <p:cNvPr id="10" name="object 10"/>
            <p:cNvSpPr/>
            <p:nvPr/>
          </p:nvSpPr>
          <p:spPr>
            <a:xfrm>
              <a:off x="233362" y="2824162"/>
              <a:ext cx="3981450" cy="657225"/>
            </a:xfrm>
            <a:custGeom>
              <a:avLst/>
              <a:gdLst/>
              <a:ahLst/>
              <a:cxnLst/>
              <a:rect l="l" t="t" r="r" b="b"/>
              <a:pathLst>
                <a:path w="3981450" h="657225">
                  <a:moveTo>
                    <a:pt x="3952532" y="657224"/>
                  </a:moveTo>
                  <a:lnTo>
                    <a:pt x="28916" y="657224"/>
                  </a:lnTo>
                  <a:lnTo>
                    <a:pt x="24664" y="656378"/>
                  </a:lnTo>
                  <a:lnTo>
                    <a:pt x="0" y="628307"/>
                  </a:lnTo>
                  <a:lnTo>
                    <a:pt x="0" y="6238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628307"/>
                  </a:lnTo>
                  <a:lnTo>
                    <a:pt x="3956784" y="656378"/>
                  </a:lnTo>
                  <a:lnTo>
                    <a:pt x="3952532" y="6572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3362" y="2824162"/>
              <a:ext cx="3981450" cy="657225"/>
            </a:xfrm>
            <a:custGeom>
              <a:avLst/>
              <a:gdLst/>
              <a:ahLst/>
              <a:cxnLst/>
              <a:rect l="l" t="t" r="r" b="b"/>
              <a:pathLst>
                <a:path w="3981450" h="657225">
                  <a:moveTo>
                    <a:pt x="0" y="6238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9"/>
                  </a:lnTo>
                  <a:lnTo>
                    <a:pt x="3981449" y="33337"/>
                  </a:lnTo>
                  <a:lnTo>
                    <a:pt x="3981449" y="623887"/>
                  </a:lnTo>
                  <a:lnTo>
                    <a:pt x="3981449" y="628307"/>
                  </a:lnTo>
                  <a:lnTo>
                    <a:pt x="3980603" y="632560"/>
                  </a:lnTo>
                  <a:lnTo>
                    <a:pt x="3978911" y="636644"/>
                  </a:lnTo>
                  <a:lnTo>
                    <a:pt x="3977220" y="640728"/>
                  </a:lnTo>
                  <a:lnTo>
                    <a:pt x="3960869" y="654687"/>
                  </a:lnTo>
                  <a:lnTo>
                    <a:pt x="3956784" y="656378"/>
                  </a:lnTo>
                  <a:lnTo>
                    <a:pt x="3952532" y="657224"/>
                  </a:lnTo>
                  <a:lnTo>
                    <a:pt x="3948112" y="657224"/>
                  </a:lnTo>
                  <a:lnTo>
                    <a:pt x="33337" y="657224"/>
                  </a:lnTo>
                  <a:lnTo>
                    <a:pt x="28916" y="657224"/>
                  </a:lnTo>
                  <a:lnTo>
                    <a:pt x="24664" y="656378"/>
                  </a:lnTo>
                  <a:lnTo>
                    <a:pt x="20579" y="654687"/>
                  </a:lnTo>
                  <a:lnTo>
                    <a:pt x="16495" y="652995"/>
                  </a:lnTo>
                  <a:lnTo>
                    <a:pt x="2537" y="636644"/>
                  </a:lnTo>
                  <a:lnTo>
                    <a:pt x="845" y="632560"/>
                  </a:lnTo>
                  <a:lnTo>
                    <a:pt x="0" y="628307"/>
                  </a:lnTo>
                  <a:lnTo>
                    <a:pt x="0" y="6238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3605212"/>
              <a:ext cx="3981450" cy="657225"/>
            </a:xfrm>
            <a:custGeom>
              <a:avLst/>
              <a:gdLst/>
              <a:ahLst/>
              <a:cxnLst/>
              <a:rect l="l" t="t" r="r" b="b"/>
              <a:pathLst>
                <a:path w="3981450" h="657225">
                  <a:moveTo>
                    <a:pt x="3952532" y="657224"/>
                  </a:moveTo>
                  <a:lnTo>
                    <a:pt x="28916" y="657224"/>
                  </a:lnTo>
                  <a:lnTo>
                    <a:pt x="24664" y="656378"/>
                  </a:lnTo>
                  <a:lnTo>
                    <a:pt x="0" y="628307"/>
                  </a:lnTo>
                  <a:lnTo>
                    <a:pt x="0" y="6238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628307"/>
                  </a:lnTo>
                  <a:lnTo>
                    <a:pt x="3956784" y="656378"/>
                  </a:lnTo>
                  <a:lnTo>
                    <a:pt x="3952532" y="6572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3362" y="3605212"/>
              <a:ext cx="3981450" cy="657225"/>
            </a:xfrm>
            <a:custGeom>
              <a:avLst/>
              <a:gdLst/>
              <a:ahLst/>
              <a:cxnLst/>
              <a:rect l="l" t="t" r="r" b="b"/>
              <a:pathLst>
                <a:path w="3981450" h="657225">
                  <a:moveTo>
                    <a:pt x="0" y="6238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81449" y="33337"/>
                  </a:lnTo>
                  <a:lnTo>
                    <a:pt x="3981449" y="623887"/>
                  </a:lnTo>
                  <a:lnTo>
                    <a:pt x="3981449" y="628307"/>
                  </a:lnTo>
                  <a:lnTo>
                    <a:pt x="3980603" y="632560"/>
                  </a:lnTo>
                  <a:lnTo>
                    <a:pt x="3978911" y="636644"/>
                  </a:lnTo>
                  <a:lnTo>
                    <a:pt x="3977220" y="640728"/>
                  </a:lnTo>
                  <a:lnTo>
                    <a:pt x="3948112" y="657224"/>
                  </a:lnTo>
                  <a:lnTo>
                    <a:pt x="33337" y="657224"/>
                  </a:lnTo>
                  <a:lnTo>
                    <a:pt x="2537" y="636644"/>
                  </a:lnTo>
                  <a:lnTo>
                    <a:pt x="845" y="632560"/>
                  </a:lnTo>
                  <a:lnTo>
                    <a:pt x="0" y="628307"/>
                  </a:lnTo>
                  <a:lnTo>
                    <a:pt x="0" y="6238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90899" y="2981324"/>
              <a:ext cx="704850" cy="142875"/>
            </a:xfrm>
            <a:custGeom>
              <a:avLst/>
              <a:gdLst/>
              <a:ahLst/>
              <a:cxnLst/>
              <a:rect l="l" t="t" r="r" b="b"/>
              <a:pathLst>
                <a:path w="704850" h="142875">
                  <a:moveTo>
                    <a:pt x="671802" y="142874"/>
                  </a:moveTo>
                  <a:lnTo>
                    <a:pt x="33047" y="142874"/>
                  </a:lnTo>
                  <a:lnTo>
                    <a:pt x="28187" y="141907"/>
                  </a:lnTo>
                  <a:lnTo>
                    <a:pt x="966" y="114686"/>
                  </a:lnTo>
                  <a:lnTo>
                    <a:pt x="0" y="109827"/>
                  </a:lnTo>
                  <a:lnTo>
                    <a:pt x="0" y="104774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671802" y="0"/>
                  </a:lnTo>
                  <a:lnTo>
                    <a:pt x="703883" y="28187"/>
                  </a:lnTo>
                  <a:lnTo>
                    <a:pt x="704849" y="33047"/>
                  </a:lnTo>
                  <a:lnTo>
                    <a:pt x="704849" y="109827"/>
                  </a:lnTo>
                  <a:lnTo>
                    <a:pt x="676662" y="141907"/>
                  </a:lnTo>
                  <a:lnTo>
                    <a:pt x="671802" y="1428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5900" y="2549525"/>
            <a:ext cx="13766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METODE</a:t>
            </a:r>
            <a:r>
              <a:rPr sz="900" b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PENAMBAHAN: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58567" y="2978150"/>
            <a:ext cx="57277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solidFill>
                  <a:srgbClr val="BEDAFE"/>
                </a:solidFill>
                <a:latin typeface="Segoe UI"/>
                <a:cs typeface="Segoe UI"/>
              </a:rPr>
              <a:t>Paling</a:t>
            </a:r>
            <a:r>
              <a:rPr sz="750" spc="5" dirty="0">
                <a:solidFill>
                  <a:srgbClr val="BEDAFE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BEDAFE"/>
                </a:solidFill>
                <a:latin typeface="Segoe UI"/>
                <a:cs typeface="Segoe UI"/>
              </a:rPr>
              <a:t>Sering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9724" y="2940050"/>
            <a:ext cx="269811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60A5FA"/>
                </a:solidFill>
                <a:latin typeface="Consolas"/>
                <a:cs typeface="Consolas"/>
              </a:rPr>
              <a:t>.append(data)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Menambahkan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data</a:t>
            </a:r>
            <a:r>
              <a:rPr sz="900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baru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di</a:t>
            </a:r>
            <a:r>
              <a:rPr sz="900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urutan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paling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belakang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9724" y="3721100"/>
            <a:ext cx="1534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ACC15"/>
                </a:solidFill>
                <a:latin typeface="Consolas"/>
                <a:cs typeface="Consolas"/>
              </a:rPr>
              <a:t>.insert(idx,</a:t>
            </a:r>
            <a:r>
              <a:rPr sz="1200" b="1" spc="-80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1200" b="1" spc="-10" dirty="0">
                <a:solidFill>
                  <a:srgbClr val="FACC15"/>
                </a:solidFill>
                <a:latin typeface="Consolas"/>
                <a:cs typeface="Consolas"/>
              </a:rPr>
              <a:t>data)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19499" y="3762374"/>
            <a:ext cx="476250" cy="142875"/>
          </a:xfrm>
          <a:custGeom>
            <a:avLst/>
            <a:gdLst/>
            <a:ahLst/>
            <a:cxnLst/>
            <a:rect l="l" t="t" r="r" b="b"/>
            <a:pathLst>
              <a:path w="476250" h="142875">
                <a:moveTo>
                  <a:pt x="443202" y="142874"/>
                </a:moveTo>
                <a:lnTo>
                  <a:pt x="33047" y="142874"/>
                </a:lnTo>
                <a:lnTo>
                  <a:pt x="28187" y="141908"/>
                </a:lnTo>
                <a:lnTo>
                  <a:pt x="966" y="114687"/>
                </a:lnTo>
                <a:lnTo>
                  <a:pt x="0" y="109827"/>
                </a:lnTo>
                <a:lnTo>
                  <a:pt x="0" y="1047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43202" y="0"/>
                </a:lnTo>
                <a:lnTo>
                  <a:pt x="475283" y="28186"/>
                </a:lnTo>
                <a:lnTo>
                  <a:pt x="476249" y="33047"/>
                </a:lnTo>
                <a:lnTo>
                  <a:pt x="476249" y="109827"/>
                </a:lnTo>
                <a:lnTo>
                  <a:pt x="448062" y="141908"/>
                </a:lnTo>
                <a:lnTo>
                  <a:pt x="443202" y="142874"/>
                </a:lnTo>
                <a:close/>
              </a:path>
            </a:pathLst>
          </a:custGeom>
          <a:solidFill>
            <a:srgbClr val="334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685827" y="3759200"/>
            <a:ext cx="34607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Spesifik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9724" y="3987800"/>
            <a:ext cx="3445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Menyisipkan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data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di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nomor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index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tertentu</a:t>
            </a:r>
            <a:r>
              <a:rPr sz="90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(data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lain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akan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bergeser).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23" name="object 23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edit_list.py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4631" y="2997200"/>
            <a:ext cx="178562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buah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[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"Apel"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"Jeruk"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]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267823" y="2990849"/>
            <a:ext cx="1038225" cy="228600"/>
          </a:xfrm>
          <a:custGeom>
            <a:avLst/>
            <a:gdLst/>
            <a:ahLst/>
            <a:cxnLst/>
            <a:rect l="l" t="t" r="r" b="b"/>
            <a:pathLst>
              <a:path w="1038225" h="228600">
                <a:moveTo>
                  <a:pt x="1005177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005177" y="0"/>
                </a:lnTo>
                <a:lnTo>
                  <a:pt x="1037256" y="28187"/>
                </a:lnTo>
                <a:lnTo>
                  <a:pt x="1038224" y="33047"/>
                </a:lnTo>
                <a:lnTo>
                  <a:pt x="1038224" y="195552"/>
                </a:lnTo>
                <a:lnTo>
                  <a:pt x="1010037" y="227632"/>
                </a:lnTo>
                <a:lnTo>
                  <a:pt x="1005177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9326859" y="3025775"/>
            <a:ext cx="91566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['Apel',</a:t>
            </a:r>
            <a:r>
              <a:rPr sz="750" spc="-3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94A2B8"/>
                </a:solidFill>
                <a:latin typeface="Consolas"/>
                <a:cs typeface="Consolas"/>
              </a:rPr>
              <a:t>'Jeruk']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848224" y="3371849"/>
            <a:ext cx="5457825" cy="514350"/>
            <a:chOff x="4848224" y="3371849"/>
            <a:chExt cx="5457825" cy="514350"/>
          </a:xfrm>
        </p:grpSpPr>
        <p:sp>
          <p:nvSpPr>
            <p:cNvPr id="35" name="object 35"/>
            <p:cNvSpPr/>
            <p:nvPr/>
          </p:nvSpPr>
          <p:spPr>
            <a:xfrm>
              <a:off x="4848224" y="3371849"/>
              <a:ext cx="5457825" cy="514350"/>
            </a:xfrm>
            <a:custGeom>
              <a:avLst/>
              <a:gdLst/>
              <a:ahLst/>
              <a:cxnLst/>
              <a:rect l="l" t="t" r="r" b="b"/>
              <a:pathLst>
                <a:path w="5457825" h="514350">
                  <a:moveTo>
                    <a:pt x="54578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14349"/>
                  </a:lnTo>
                  <a:close/>
                </a:path>
              </a:pathLst>
            </a:custGeom>
            <a:solidFill>
              <a:srgbClr val="1D3A8A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48224" y="3371849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3809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14349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999731" y="3347720"/>
            <a:ext cx="155257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Tambah di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belakang</a:t>
            </a:r>
            <a:endParaRPr sz="1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buah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.</a:t>
            </a: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append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"Mangga"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372598" y="3514724"/>
            <a:ext cx="933450" cy="228600"/>
          </a:xfrm>
          <a:custGeom>
            <a:avLst/>
            <a:gdLst/>
            <a:ahLst/>
            <a:cxnLst/>
            <a:rect l="l" t="t" r="r" b="b"/>
            <a:pathLst>
              <a:path w="933450" h="228600">
                <a:moveTo>
                  <a:pt x="900402" y="228599"/>
                </a:moveTo>
                <a:lnTo>
                  <a:pt x="33047" y="228599"/>
                </a:lnTo>
                <a:lnTo>
                  <a:pt x="28186" y="227632"/>
                </a:lnTo>
                <a:lnTo>
                  <a:pt x="966" y="200412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6" y="966"/>
                </a:lnTo>
                <a:lnTo>
                  <a:pt x="33047" y="0"/>
                </a:lnTo>
                <a:lnTo>
                  <a:pt x="900402" y="0"/>
                </a:lnTo>
                <a:lnTo>
                  <a:pt x="932481" y="28186"/>
                </a:lnTo>
                <a:lnTo>
                  <a:pt x="933449" y="33047"/>
                </a:lnTo>
                <a:lnTo>
                  <a:pt x="933449" y="195552"/>
                </a:lnTo>
                <a:lnTo>
                  <a:pt x="905262" y="227632"/>
                </a:lnTo>
                <a:lnTo>
                  <a:pt x="900402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9444186" y="3549650"/>
            <a:ext cx="7988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4ADE80"/>
                </a:solidFill>
                <a:latin typeface="Consolas"/>
                <a:cs typeface="Consolas"/>
              </a:rPr>
              <a:t>...</a:t>
            </a:r>
            <a:r>
              <a:rPr sz="750" spc="-1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4ADE80"/>
                </a:solidFill>
                <a:latin typeface="Consolas"/>
                <a:cs typeface="Consolas"/>
              </a:rPr>
              <a:t>,</a:t>
            </a:r>
            <a:r>
              <a:rPr sz="750" spc="-10" dirty="0">
                <a:solidFill>
                  <a:srgbClr val="4ADE80"/>
                </a:solidFill>
                <a:latin typeface="Consolas"/>
                <a:cs typeface="Consolas"/>
              </a:rPr>
              <a:t> 'Mangga']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848224" y="4038599"/>
            <a:ext cx="5457825" cy="504825"/>
            <a:chOff x="4848224" y="4038599"/>
            <a:chExt cx="5457825" cy="504825"/>
          </a:xfrm>
        </p:grpSpPr>
        <p:sp>
          <p:nvSpPr>
            <p:cNvPr id="41" name="object 41"/>
            <p:cNvSpPr/>
            <p:nvPr/>
          </p:nvSpPr>
          <p:spPr>
            <a:xfrm>
              <a:off x="4848224" y="4038599"/>
              <a:ext cx="5457825" cy="504825"/>
            </a:xfrm>
            <a:custGeom>
              <a:avLst/>
              <a:gdLst/>
              <a:ahLst/>
              <a:cxnLst/>
              <a:rect l="l" t="t" r="r" b="b"/>
              <a:pathLst>
                <a:path w="5457825" h="504825">
                  <a:moveTo>
                    <a:pt x="545782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04824"/>
                  </a:lnTo>
                  <a:close/>
                </a:path>
              </a:pathLst>
            </a:custGeom>
            <a:solidFill>
              <a:srgbClr val="703F12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48224" y="4038599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38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04824"/>
                  </a:lnTo>
                  <a:close/>
                </a:path>
              </a:pathLst>
            </a:custGeom>
            <a:solidFill>
              <a:srgbClr val="E9B3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999731" y="4023995"/>
            <a:ext cx="1918970" cy="44450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89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Sisip di depan (Index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0)</a:t>
            </a:r>
            <a:endParaRPr sz="1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buah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.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insert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"Anggur"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315448" y="4171949"/>
            <a:ext cx="990600" cy="228600"/>
          </a:xfrm>
          <a:custGeom>
            <a:avLst/>
            <a:gdLst/>
            <a:ahLst/>
            <a:cxnLst/>
            <a:rect l="l" t="t" r="r" b="b"/>
            <a:pathLst>
              <a:path w="990600" h="228600">
                <a:moveTo>
                  <a:pt x="957552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957552" y="0"/>
                </a:lnTo>
                <a:lnTo>
                  <a:pt x="989631" y="28186"/>
                </a:lnTo>
                <a:lnTo>
                  <a:pt x="990599" y="33047"/>
                </a:lnTo>
                <a:lnTo>
                  <a:pt x="990599" y="195552"/>
                </a:lnTo>
                <a:lnTo>
                  <a:pt x="962412" y="227632"/>
                </a:lnTo>
                <a:lnTo>
                  <a:pt x="957552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9391946" y="4206875"/>
            <a:ext cx="8509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ACC15"/>
                </a:solidFill>
                <a:latin typeface="Consolas"/>
                <a:cs typeface="Consolas"/>
              </a:rPr>
              <a:t>['Anggur',</a:t>
            </a:r>
            <a:r>
              <a:rPr sz="750" spc="-30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FACC15"/>
                </a:solidFill>
                <a:latin typeface="Consolas"/>
                <a:cs typeface="Consolas"/>
              </a:rPr>
              <a:t>...</a:t>
            </a:r>
            <a:r>
              <a:rPr sz="750" spc="-25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750" spc="-50" dirty="0">
                <a:solidFill>
                  <a:srgbClr val="FACC15"/>
                </a:solidFill>
                <a:latin typeface="Consolas"/>
                <a:cs typeface="Consolas"/>
              </a:rPr>
              <a:t>]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848224" y="4695824"/>
            <a:ext cx="5457825" cy="514350"/>
            <a:chOff x="4848224" y="4695824"/>
            <a:chExt cx="5457825" cy="514350"/>
          </a:xfrm>
        </p:grpSpPr>
        <p:sp>
          <p:nvSpPr>
            <p:cNvPr id="47" name="object 47"/>
            <p:cNvSpPr/>
            <p:nvPr/>
          </p:nvSpPr>
          <p:spPr>
            <a:xfrm>
              <a:off x="4848224" y="4695824"/>
              <a:ext cx="5457825" cy="514350"/>
            </a:xfrm>
            <a:custGeom>
              <a:avLst/>
              <a:gdLst/>
              <a:ahLst/>
              <a:cxnLst/>
              <a:rect l="l" t="t" r="r" b="b"/>
              <a:pathLst>
                <a:path w="5457825" h="514350">
                  <a:moveTo>
                    <a:pt x="54578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14349"/>
                  </a:lnTo>
                  <a:close/>
                </a:path>
              </a:pathLst>
            </a:custGeom>
            <a:solidFill>
              <a:srgbClr val="581B86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48224" y="4695824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3809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1434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987031" y="4671694"/>
            <a:ext cx="244538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Ganti 'Apel' (Index 1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sekarang)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buah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[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] =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"Durian"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953498" y="4838699"/>
            <a:ext cx="1352550" cy="228600"/>
          </a:xfrm>
          <a:custGeom>
            <a:avLst/>
            <a:gdLst/>
            <a:ahLst/>
            <a:cxnLst/>
            <a:rect l="l" t="t" r="r" b="b"/>
            <a:pathLst>
              <a:path w="1352550" h="228600">
                <a:moveTo>
                  <a:pt x="1319502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319502" y="0"/>
                </a:lnTo>
                <a:lnTo>
                  <a:pt x="1351581" y="28186"/>
                </a:lnTo>
                <a:lnTo>
                  <a:pt x="1352549" y="33047"/>
                </a:lnTo>
                <a:lnTo>
                  <a:pt x="1352549" y="195552"/>
                </a:lnTo>
                <a:lnTo>
                  <a:pt x="1324362" y="227632"/>
                </a:lnTo>
                <a:lnTo>
                  <a:pt x="1319502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012535" y="4873625"/>
            <a:ext cx="12299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BF83FB"/>
                </a:solidFill>
                <a:latin typeface="Consolas"/>
                <a:cs typeface="Consolas"/>
              </a:rPr>
              <a:t>['Anggur',</a:t>
            </a:r>
            <a:r>
              <a:rPr sz="750" spc="-4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BF83FB"/>
                </a:solidFill>
                <a:latin typeface="Consolas"/>
                <a:cs typeface="Consolas"/>
              </a:rPr>
              <a:t>'Durian'...]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834631" y="5359400"/>
            <a:ext cx="8324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buah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7168895" y="6092952"/>
            <a:ext cx="3523615" cy="1146175"/>
            <a:chOff x="7168895" y="6092952"/>
            <a:chExt cx="3523615" cy="1146175"/>
          </a:xfrm>
        </p:grpSpPr>
        <p:sp>
          <p:nvSpPr>
            <p:cNvPr id="54" name="object 54"/>
            <p:cNvSpPr/>
            <p:nvPr/>
          </p:nvSpPr>
          <p:spPr>
            <a:xfrm>
              <a:off x="7168895" y="6092952"/>
              <a:ext cx="3523615" cy="1146175"/>
            </a:xfrm>
            <a:custGeom>
              <a:avLst/>
              <a:gdLst/>
              <a:ahLst/>
              <a:cxnLst/>
              <a:rect l="l" t="t" r="r" b="b"/>
              <a:pathLst>
                <a:path w="3523615" h="1146175">
                  <a:moveTo>
                    <a:pt x="3523487" y="1146047"/>
                  </a:moveTo>
                  <a:lnTo>
                    <a:pt x="0" y="1146047"/>
                  </a:lnTo>
                  <a:lnTo>
                    <a:pt x="0" y="0"/>
                  </a:lnTo>
                  <a:lnTo>
                    <a:pt x="3523508" y="0"/>
                  </a:lnTo>
                  <a:lnTo>
                    <a:pt x="3523508" y="326897"/>
                  </a:lnTo>
                  <a:lnTo>
                    <a:pt x="632078" y="326897"/>
                  </a:lnTo>
                  <a:lnTo>
                    <a:pt x="625510" y="327215"/>
                  </a:lnTo>
                  <a:lnTo>
                    <a:pt x="589800" y="342006"/>
                  </a:lnTo>
                  <a:lnTo>
                    <a:pt x="568258" y="374246"/>
                  </a:lnTo>
                  <a:lnTo>
                    <a:pt x="565403" y="393572"/>
                  </a:lnTo>
                  <a:lnTo>
                    <a:pt x="565403" y="841247"/>
                  </a:lnTo>
                  <a:lnTo>
                    <a:pt x="576629" y="878296"/>
                  </a:lnTo>
                  <a:lnTo>
                    <a:pt x="606561" y="902846"/>
                  </a:lnTo>
                  <a:lnTo>
                    <a:pt x="632078" y="907922"/>
                  </a:lnTo>
                  <a:lnTo>
                    <a:pt x="3523487" y="907922"/>
                  </a:lnTo>
                  <a:lnTo>
                    <a:pt x="3523487" y="1146047"/>
                  </a:lnTo>
                  <a:close/>
                </a:path>
                <a:path w="3523615" h="1146175">
                  <a:moveTo>
                    <a:pt x="3523487" y="907922"/>
                  </a:moveTo>
                  <a:lnTo>
                    <a:pt x="3222878" y="907922"/>
                  </a:lnTo>
                  <a:lnTo>
                    <a:pt x="3229446" y="907605"/>
                  </a:lnTo>
                  <a:lnTo>
                    <a:pt x="3235887" y="906653"/>
                  </a:lnTo>
                  <a:lnTo>
                    <a:pt x="3270023" y="888393"/>
                  </a:lnTo>
                  <a:lnTo>
                    <a:pt x="3288284" y="854257"/>
                  </a:lnTo>
                  <a:lnTo>
                    <a:pt x="3289553" y="841247"/>
                  </a:lnTo>
                  <a:lnTo>
                    <a:pt x="3289553" y="393572"/>
                  </a:lnTo>
                  <a:lnTo>
                    <a:pt x="3278325" y="356522"/>
                  </a:lnTo>
                  <a:lnTo>
                    <a:pt x="3248392" y="331972"/>
                  </a:lnTo>
                  <a:lnTo>
                    <a:pt x="3222878" y="326897"/>
                  </a:lnTo>
                  <a:lnTo>
                    <a:pt x="3523487" y="326897"/>
                  </a:lnTo>
                  <a:lnTo>
                    <a:pt x="3523487" y="9079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729536" y="6415086"/>
              <a:ext cx="2733675" cy="590550"/>
            </a:xfrm>
            <a:custGeom>
              <a:avLst/>
              <a:gdLst/>
              <a:ahLst/>
              <a:cxnLst/>
              <a:rect l="l" t="t" r="r" b="b"/>
              <a:pathLst>
                <a:path w="2733675" h="590550">
                  <a:moveTo>
                    <a:pt x="2666927" y="590549"/>
                  </a:moveTo>
                  <a:lnTo>
                    <a:pt x="66746" y="590549"/>
                  </a:lnTo>
                  <a:lnTo>
                    <a:pt x="62100" y="590092"/>
                  </a:lnTo>
                  <a:lnTo>
                    <a:pt x="24239" y="572942"/>
                  </a:lnTo>
                  <a:lnTo>
                    <a:pt x="2287" y="537648"/>
                  </a:lnTo>
                  <a:lnTo>
                    <a:pt x="0" y="523802"/>
                  </a:lnTo>
                  <a:lnTo>
                    <a:pt x="0" y="519112"/>
                  </a:lnTo>
                  <a:lnTo>
                    <a:pt x="0" y="66746"/>
                  </a:lnTo>
                  <a:lnTo>
                    <a:pt x="14643" y="27847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666927" y="0"/>
                  </a:lnTo>
                  <a:lnTo>
                    <a:pt x="2705825" y="14645"/>
                  </a:lnTo>
                  <a:lnTo>
                    <a:pt x="2730031" y="48432"/>
                  </a:lnTo>
                  <a:lnTo>
                    <a:pt x="2733674" y="66746"/>
                  </a:lnTo>
                  <a:lnTo>
                    <a:pt x="2733674" y="523802"/>
                  </a:lnTo>
                  <a:lnTo>
                    <a:pt x="2719028" y="562699"/>
                  </a:lnTo>
                  <a:lnTo>
                    <a:pt x="2685240" y="586906"/>
                  </a:lnTo>
                  <a:lnTo>
                    <a:pt x="2671572" y="590092"/>
                  </a:lnTo>
                  <a:lnTo>
                    <a:pt x="2666927" y="5905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729536" y="6415086"/>
              <a:ext cx="2733675" cy="590550"/>
            </a:xfrm>
            <a:custGeom>
              <a:avLst/>
              <a:gdLst/>
              <a:ahLst/>
              <a:cxnLst/>
              <a:rect l="l" t="t" r="r" b="b"/>
              <a:pathLst>
                <a:path w="2733675" h="590550">
                  <a:moveTo>
                    <a:pt x="0" y="5191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371" y="57499"/>
                  </a:lnTo>
                  <a:lnTo>
                    <a:pt x="2287" y="52899"/>
                  </a:lnTo>
                  <a:lnTo>
                    <a:pt x="3642" y="48432"/>
                  </a:lnTo>
                  <a:lnTo>
                    <a:pt x="5437" y="44098"/>
                  </a:lnTo>
                  <a:lnTo>
                    <a:pt x="7232" y="39764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662237" y="0"/>
                  </a:lnTo>
                  <a:lnTo>
                    <a:pt x="2666927" y="0"/>
                  </a:lnTo>
                  <a:lnTo>
                    <a:pt x="2671572" y="457"/>
                  </a:lnTo>
                  <a:lnTo>
                    <a:pt x="2676172" y="1372"/>
                  </a:lnTo>
                  <a:lnTo>
                    <a:pt x="2680773" y="2287"/>
                  </a:lnTo>
                  <a:lnTo>
                    <a:pt x="2701924" y="12038"/>
                  </a:lnTo>
                  <a:lnTo>
                    <a:pt x="2705825" y="14645"/>
                  </a:lnTo>
                  <a:lnTo>
                    <a:pt x="2709434" y="17606"/>
                  </a:lnTo>
                  <a:lnTo>
                    <a:pt x="2712750" y="20923"/>
                  </a:lnTo>
                  <a:lnTo>
                    <a:pt x="2716067" y="24239"/>
                  </a:lnTo>
                  <a:lnTo>
                    <a:pt x="2719028" y="27847"/>
                  </a:lnTo>
                  <a:lnTo>
                    <a:pt x="2721633" y="31748"/>
                  </a:lnTo>
                  <a:lnTo>
                    <a:pt x="2724239" y="35648"/>
                  </a:lnTo>
                  <a:lnTo>
                    <a:pt x="2726440" y="39764"/>
                  </a:lnTo>
                  <a:lnTo>
                    <a:pt x="2728235" y="44098"/>
                  </a:lnTo>
                  <a:lnTo>
                    <a:pt x="2730031" y="48432"/>
                  </a:lnTo>
                  <a:lnTo>
                    <a:pt x="2731386" y="52899"/>
                  </a:lnTo>
                  <a:lnTo>
                    <a:pt x="2732301" y="57499"/>
                  </a:lnTo>
                  <a:lnTo>
                    <a:pt x="2733216" y="62100"/>
                  </a:lnTo>
                  <a:lnTo>
                    <a:pt x="2733674" y="66746"/>
                  </a:lnTo>
                  <a:lnTo>
                    <a:pt x="2733674" y="71437"/>
                  </a:lnTo>
                  <a:lnTo>
                    <a:pt x="2733674" y="519112"/>
                  </a:lnTo>
                  <a:lnTo>
                    <a:pt x="2733674" y="523802"/>
                  </a:lnTo>
                  <a:lnTo>
                    <a:pt x="2733216" y="528448"/>
                  </a:lnTo>
                  <a:lnTo>
                    <a:pt x="2732301" y="533048"/>
                  </a:lnTo>
                  <a:lnTo>
                    <a:pt x="2731386" y="537648"/>
                  </a:lnTo>
                  <a:lnTo>
                    <a:pt x="2730031" y="542115"/>
                  </a:lnTo>
                  <a:lnTo>
                    <a:pt x="2728235" y="546449"/>
                  </a:lnTo>
                  <a:lnTo>
                    <a:pt x="2726440" y="550782"/>
                  </a:lnTo>
                  <a:lnTo>
                    <a:pt x="2712750" y="569625"/>
                  </a:lnTo>
                  <a:lnTo>
                    <a:pt x="2709434" y="572942"/>
                  </a:lnTo>
                  <a:lnTo>
                    <a:pt x="2705825" y="575903"/>
                  </a:lnTo>
                  <a:lnTo>
                    <a:pt x="2701924" y="578509"/>
                  </a:lnTo>
                  <a:lnTo>
                    <a:pt x="2698024" y="581115"/>
                  </a:lnTo>
                  <a:lnTo>
                    <a:pt x="2676172" y="589176"/>
                  </a:lnTo>
                  <a:lnTo>
                    <a:pt x="2671572" y="590092"/>
                  </a:lnTo>
                  <a:lnTo>
                    <a:pt x="2666927" y="590549"/>
                  </a:lnTo>
                  <a:lnTo>
                    <a:pt x="2662237" y="590549"/>
                  </a:lnTo>
                  <a:lnTo>
                    <a:pt x="71437" y="590549"/>
                  </a:lnTo>
                  <a:lnTo>
                    <a:pt x="66746" y="590549"/>
                  </a:lnTo>
                  <a:lnTo>
                    <a:pt x="62100" y="590092"/>
                  </a:lnTo>
                  <a:lnTo>
                    <a:pt x="57499" y="589176"/>
                  </a:lnTo>
                  <a:lnTo>
                    <a:pt x="52899" y="588261"/>
                  </a:lnTo>
                  <a:lnTo>
                    <a:pt x="20923" y="569625"/>
                  </a:lnTo>
                  <a:lnTo>
                    <a:pt x="17605" y="566309"/>
                  </a:lnTo>
                  <a:lnTo>
                    <a:pt x="457" y="528447"/>
                  </a:lnTo>
                  <a:lnTo>
                    <a:pt x="0" y="523802"/>
                  </a:lnTo>
                  <a:lnTo>
                    <a:pt x="0" y="5191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848599" y="6686549"/>
              <a:ext cx="2495550" cy="9525"/>
            </a:xfrm>
            <a:custGeom>
              <a:avLst/>
              <a:gdLst/>
              <a:ahLst/>
              <a:cxnLst/>
              <a:rect l="l" t="t" r="r" b="b"/>
              <a:pathLst>
                <a:path w="2495550" h="9525">
                  <a:moveTo>
                    <a:pt x="24955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495549" y="0"/>
                  </a:lnTo>
                  <a:lnTo>
                    <a:pt x="24955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835900" y="6481921"/>
            <a:ext cx="2476500" cy="4025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r>
              <a:rPr sz="650" spc="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FINAL</a:t>
            </a:r>
            <a:endParaRPr sz="6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['Anggur',</a:t>
            </a:r>
            <a:r>
              <a:rPr sz="900" spc="-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'Durian',</a:t>
            </a:r>
            <a:r>
              <a:rPr sz="900" spc="-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'Jeruk',</a:t>
            </a:r>
            <a:r>
              <a:rPr sz="900" spc="-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'Mangga']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0" name="object 60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455035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0" dirty="0">
                <a:solidFill>
                  <a:srgbClr val="FFFFFF"/>
                </a:solidFill>
              </a:rPr>
              <a:t>LIST:</a:t>
            </a:r>
            <a:r>
              <a:rPr spc="-245" dirty="0">
                <a:solidFill>
                  <a:srgbClr val="FFFFFF"/>
                </a:solidFill>
              </a:rPr>
              <a:t> </a:t>
            </a:r>
            <a:r>
              <a:rPr spc="-120" dirty="0"/>
              <a:t>TAMBAH</a:t>
            </a:r>
            <a:r>
              <a:rPr spc="-250" dirty="0"/>
              <a:t> </a:t>
            </a:r>
            <a:r>
              <a:rPr spc="-20" dirty="0"/>
              <a:t>&amp;</a:t>
            </a:r>
            <a:r>
              <a:rPr spc="-245" dirty="0"/>
              <a:t> </a:t>
            </a:r>
            <a:r>
              <a:rPr spc="-80" dirty="0"/>
              <a:t>EDIT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Part 2/3 • Append • Insert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Update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2099" y="7341437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TAMBAH</a:t>
            </a:r>
            <a:r>
              <a:rPr sz="900" spc="-4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3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0" dirty="0">
                <a:solidFill>
                  <a:srgbClr val="64738B"/>
                </a:solidFill>
                <a:latin typeface="Consolas"/>
                <a:cs typeface="Consolas"/>
              </a:rPr>
              <a:t>EDIT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18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009260" y="297815"/>
            <a:ext cx="139573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0104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06.1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55" dirty="0">
                <a:solidFill>
                  <a:srgbClr val="FACC15"/>
                </a:solidFill>
                <a:latin typeface="Segoe UI"/>
                <a:cs typeface="Segoe UI"/>
              </a:rPr>
              <a:t>DATA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STRUKTUR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233362" y="1509712"/>
              <a:ext cx="3981450" cy="666750"/>
            </a:xfrm>
            <a:custGeom>
              <a:avLst/>
              <a:gdLst/>
              <a:ahLst/>
              <a:cxnLst/>
              <a:rect l="l" t="t" r="r" b="b"/>
              <a:pathLst>
                <a:path w="3981450" h="666750">
                  <a:moveTo>
                    <a:pt x="3952532" y="666749"/>
                  </a:moveTo>
                  <a:lnTo>
                    <a:pt x="28916" y="666749"/>
                  </a:lnTo>
                  <a:lnTo>
                    <a:pt x="24664" y="665903"/>
                  </a:lnTo>
                  <a:lnTo>
                    <a:pt x="0" y="637833"/>
                  </a:lnTo>
                  <a:lnTo>
                    <a:pt x="0" y="633412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637833"/>
                  </a:lnTo>
                  <a:lnTo>
                    <a:pt x="3956784" y="665903"/>
                  </a:lnTo>
                  <a:lnTo>
                    <a:pt x="3952532" y="66674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362" y="1509712"/>
              <a:ext cx="3981450" cy="666750"/>
            </a:xfrm>
            <a:custGeom>
              <a:avLst/>
              <a:gdLst/>
              <a:ahLst/>
              <a:cxnLst/>
              <a:rect l="l" t="t" r="r" b="b"/>
              <a:pathLst>
                <a:path w="3981450" h="666750">
                  <a:moveTo>
                    <a:pt x="0" y="63341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9"/>
                  </a:lnTo>
                  <a:lnTo>
                    <a:pt x="3968558" y="6638"/>
                  </a:lnTo>
                  <a:lnTo>
                    <a:pt x="3971685" y="9764"/>
                  </a:lnTo>
                  <a:lnTo>
                    <a:pt x="3974811" y="12890"/>
                  </a:lnTo>
                  <a:lnTo>
                    <a:pt x="3981449" y="33337"/>
                  </a:lnTo>
                  <a:lnTo>
                    <a:pt x="3981449" y="633412"/>
                  </a:lnTo>
                  <a:lnTo>
                    <a:pt x="3960869" y="664212"/>
                  </a:lnTo>
                  <a:lnTo>
                    <a:pt x="3956784" y="665903"/>
                  </a:lnTo>
                  <a:lnTo>
                    <a:pt x="3952532" y="666749"/>
                  </a:lnTo>
                  <a:lnTo>
                    <a:pt x="3948112" y="666749"/>
                  </a:lnTo>
                  <a:lnTo>
                    <a:pt x="33337" y="666749"/>
                  </a:lnTo>
                  <a:lnTo>
                    <a:pt x="28916" y="666749"/>
                  </a:lnTo>
                  <a:lnTo>
                    <a:pt x="24664" y="665903"/>
                  </a:lnTo>
                  <a:lnTo>
                    <a:pt x="20579" y="664212"/>
                  </a:lnTo>
                  <a:lnTo>
                    <a:pt x="16495" y="662520"/>
                  </a:lnTo>
                  <a:lnTo>
                    <a:pt x="0" y="637833"/>
                  </a:lnTo>
                  <a:lnTo>
                    <a:pt x="0" y="6334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3362" y="2300287"/>
              <a:ext cx="3981450" cy="819150"/>
            </a:xfrm>
            <a:custGeom>
              <a:avLst/>
              <a:gdLst/>
              <a:ahLst/>
              <a:cxnLst/>
              <a:rect l="l" t="t" r="r" b="b"/>
              <a:pathLst>
                <a:path w="3981450" h="819150">
                  <a:moveTo>
                    <a:pt x="3952532" y="819149"/>
                  </a:moveTo>
                  <a:lnTo>
                    <a:pt x="28916" y="819149"/>
                  </a:lnTo>
                  <a:lnTo>
                    <a:pt x="24664" y="818303"/>
                  </a:lnTo>
                  <a:lnTo>
                    <a:pt x="0" y="790232"/>
                  </a:lnTo>
                  <a:lnTo>
                    <a:pt x="0" y="785812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790232"/>
                  </a:lnTo>
                  <a:lnTo>
                    <a:pt x="3956784" y="818303"/>
                  </a:lnTo>
                  <a:lnTo>
                    <a:pt x="3952532" y="81914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3362" y="2300287"/>
              <a:ext cx="3981450" cy="819150"/>
            </a:xfrm>
            <a:custGeom>
              <a:avLst/>
              <a:gdLst/>
              <a:ahLst/>
              <a:cxnLst/>
              <a:rect l="l" t="t" r="r" b="b"/>
              <a:pathLst>
                <a:path w="3981450" h="819150">
                  <a:moveTo>
                    <a:pt x="0" y="78581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9"/>
                  </a:lnTo>
                  <a:lnTo>
                    <a:pt x="3968558" y="6638"/>
                  </a:lnTo>
                  <a:lnTo>
                    <a:pt x="3971685" y="9764"/>
                  </a:lnTo>
                  <a:lnTo>
                    <a:pt x="3974811" y="12890"/>
                  </a:lnTo>
                  <a:lnTo>
                    <a:pt x="3981449" y="33337"/>
                  </a:lnTo>
                  <a:lnTo>
                    <a:pt x="3981449" y="785812"/>
                  </a:lnTo>
                  <a:lnTo>
                    <a:pt x="3960869" y="816611"/>
                  </a:lnTo>
                  <a:lnTo>
                    <a:pt x="3956784" y="818303"/>
                  </a:lnTo>
                  <a:lnTo>
                    <a:pt x="3952532" y="819149"/>
                  </a:lnTo>
                  <a:lnTo>
                    <a:pt x="3948112" y="819149"/>
                  </a:lnTo>
                  <a:lnTo>
                    <a:pt x="33337" y="819149"/>
                  </a:lnTo>
                  <a:lnTo>
                    <a:pt x="28916" y="819149"/>
                  </a:lnTo>
                  <a:lnTo>
                    <a:pt x="24664" y="818303"/>
                  </a:lnTo>
                  <a:lnTo>
                    <a:pt x="20579" y="816611"/>
                  </a:lnTo>
                  <a:lnTo>
                    <a:pt x="16495" y="814920"/>
                  </a:lnTo>
                  <a:lnTo>
                    <a:pt x="0" y="790232"/>
                  </a:lnTo>
                  <a:lnTo>
                    <a:pt x="0" y="7858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5900" y="1235075"/>
            <a:ext cx="1412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METODE</a:t>
            </a:r>
            <a:r>
              <a:rPr sz="900" b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PENGHAPUSAN: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0924" y="1676399"/>
            <a:ext cx="504825" cy="142875"/>
          </a:xfrm>
          <a:custGeom>
            <a:avLst/>
            <a:gdLst/>
            <a:ahLst/>
            <a:cxnLst/>
            <a:rect l="l" t="t" r="r" b="b"/>
            <a:pathLst>
              <a:path w="504825" h="142875">
                <a:moveTo>
                  <a:pt x="471777" y="142874"/>
                </a:moveTo>
                <a:lnTo>
                  <a:pt x="33047" y="142874"/>
                </a:lnTo>
                <a:lnTo>
                  <a:pt x="28187" y="141908"/>
                </a:lnTo>
                <a:lnTo>
                  <a:pt x="966" y="114687"/>
                </a:lnTo>
                <a:lnTo>
                  <a:pt x="0" y="109827"/>
                </a:lnTo>
                <a:lnTo>
                  <a:pt x="0" y="1047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71777" y="0"/>
                </a:lnTo>
                <a:lnTo>
                  <a:pt x="503858" y="28187"/>
                </a:lnTo>
                <a:lnTo>
                  <a:pt x="504824" y="33047"/>
                </a:lnTo>
                <a:lnTo>
                  <a:pt x="504824" y="109827"/>
                </a:lnTo>
                <a:lnTo>
                  <a:pt x="476637" y="141908"/>
                </a:lnTo>
                <a:lnTo>
                  <a:pt x="471777" y="142874"/>
                </a:lnTo>
                <a:close/>
              </a:path>
            </a:pathLst>
          </a:custGeom>
          <a:solidFill>
            <a:srgbClr val="334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51746" y="1673225"/>
            <a:ext cx="3797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By 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Value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724" y="1625600"/>
            <a:ext cx="322135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77070"/>
                </a:solidFill>
                <a:latin typeface="Consolas"/>
                <a:cs typeface="Consolas"/>
              </a:rPr>
              <a:t>.remove(x)</a:t>
            </a:r>
            <a:endParaRPr sz="12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Menghapus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item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pertama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yang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bernilai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x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.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Error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jika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x</a:t>
            </a:r>
            <a:r>
              <a:rPr sz="900" spc="-2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tidak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20" dirty="0">
                <a:solidFill>
                  <a:srgbClr val="94A2B8"/>
                </a:solidFill>
                <a:latin typeface="Segoe UI"/>
                <a:cs typeface="Segoe UI"/>
              </a:rPr>
              <a:t>ada.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9724" y="2416175"/>
            <a:ext cx="612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77070"/>
                </a:solidFill>
                <a:latin typeface="Consolas"/>
                <a:cs typeface="Consolas"/>
              </a:rPr>
              <a:t>.pop(i)</a:t>
            </a:r>
            <a:endParaRPr sz="1200">
              <a:latin typeface="Consolas"/>
              <a:cs typeface="Consola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0924" y="2466974"/>
            <a:ext cx="504825" cy="142875"/>
          </a:xfrm>
          <a:custGeom>
            <a:avLst/>
            <a:gdLst/>
            <a:ahLst/>
            <a:cxnLst/>
            <a:rect l="l" t="t" r="r" b="b"/>
            <a:pathLst>
              <a:path w="504825" h="142875">
                <a:moveTo>
                  <a:pt x="471777" y="142874"/>
                </a:moveTo>
                <a:lnTo>
                  <a:pt x="33047" y="142874"/>
                </a:lnTo>
                <a:lnTo>
                  <a:pt x="28187" y="141907"/>
                </a:lnTo>
                <a:lnTo>
                  <a:pt x="966" y="114687"/>
                </a:lnTo>
                <a:lnTo>
                  <a:pt x="0" y="109827"/>
                </a:lnTo>
                <a:lnTo>
                  <a:pt x="0" y="1047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71777" y="0"/>
                </a:lnTo>
                <a:lnTo>
                  <a:pt x="503858" y="28187"/>
                </a:lnTo>
                <a:lnTo>
                  <a:pt x="504824" y="33047"/>
                </a:lnTo>
                <a:lnTo>
                  <a:pt x="504824" y="109827"/>
                </a:lnTo>
                <a:lnTo>
                  <a:pt x="476637" y="141907"/>
                </a:lnTo>
                <a:lnTo>
                  <a:pt x="471777" y="142874"/>
                </a:lnTo>
                <a:close/>
              </a:path>
            </a:pathLst>
          </a:custGeom>
          <a:solidFill>
            <a:srgbClr val="334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650257" y="2463800"/>
            <a:ext cx="38163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By 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Index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9724" y="2658110"/>
            <a:ext cx="3596004" cy="349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100"/>
              </a:spcBef>
            </a:pP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Menghapus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item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di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index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ke-</a:t>
            </a:r>
            <a:r>
              <a:rPr sz="900" dirty="0">
                <a:solidFill>
                  <a:srgbClr val="94A2B8"/>
                </a:solidFill>
                <a:latin typeface="Consolas"/>
                <a:cs typeface="Consolas"/>
              </a:rPr>
              <a:t>i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.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Jika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kosong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Consolas"/>
                <a:cs typeface="Consolas"/>
              </a:rPr>
              <a:t>.pop()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,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hapus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yang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paling akhir.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8599" y="3352800"/>
            <a:ext cx="3990975" cy="933450"/>
            <a:chOff x="228599" y="3352800"/>
            <a:chExt cx="3990975" cy="933450"/>
          </a:xfrm>
        </p:grpSpPr>
        <p:sp>
          <p:nvSpPr>
            <p:cNvPr id="16" name="object 16"/>
            <p:cNvSpPr/>
            <p:nvPr/>
          </p:nvSpPr>
          <p:spPr>
            <a:xfrm>
              <a:off x="228599" y="3352800"/>
              <a:ext cx="3990975" cy="933450"/>
            </a:xfrm>
            <a:custGeom>
              <a:avLst/>
              <a:gdLst/>
              <a:ahLst/>
              <a:cxnLst/>
              <a:rect l="l" t="t" r="r" b="b"/>
              <a:pathLst>
                <a:path w="3990975" h="933450">
                  <a:moveTo>
                    <a:pt x="3876674" y="933449"/>
                  </a:moveTo>
                  <a:lnTo>
                    <a:pt x="114299" y="933449"/>
                  </a:lnTo>
                  <a:lnTo>
                    <a:pt x="103040" y="932905"/>
                  </a:lnTo>
                  <a:lnTo>
                    <a:pt x="60364" y="919937"/>
                  </a:lnTo>
                  <a:lnTo>
                    <a:pt x="25900" y="891625"/>
                  </a:lnTo>
                  <a:lnTo>
                    <a:pt x="4894" y="852279"/>
                  </a:lnTo>
                  <a:lnTo>
                    <a:pt x="0" y="819149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4" y="8700"/>
                  </a:lnTo>
                  <a:lnTo>
                    <a:pt x="3957496" y="33477"/>
                  </a:lnTo>
                  <a:lnTo>
                    <a:pt x="3982273" y="70558"/>
                  </a:lnTo>
                  <a:lnTo>
                    <a:pt x="3990974" y="114299"/>
                  </a:lnTo>
                  <a:lnTo>
                    <a:pt x="3990974" y="819149"/>
                  </a:lnTo>
                  <a:lnTo>
                    <a:pt x="3982273" y="862890"/>
                  </a:lnTo>
                  <a:lnTo>
                    <a:pt x="3957496" y="899971"/>
                  </a:lnTo>
                  <a:lnTo>
                    <a:pt x="3920414" y="924749"/>
                  </a:lnTo>
                  <a:lnTo>
                    <a:pt x="3876674" y="933449"/>
                  </a:lnTo>
                  <a:close/>
                </a:path>
              </a:pathLst>
            </a:custGeom>
            <a:solidFill>
              <a:srgbClr val="1D3A8A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8599" y="3352800"/>
              <a:ext cx="3990975" cy="933450"/>
            </a:xfrm>
            <a:custGeom>
              <a:avLst/>
              <a:gdLst/>
              <a:ahLst/>
              <a:cxnLst/>
              <a:rect l="l" t="t" r="r" b="b"/>
              <a:pathLst>
                <a:path w="3990975" h="933450">
                  <a:moveTo>
                    <a:pt x="3876674" y="933449"/>
                  </a:moveTo>
                  <a:lnTo>
                    <a:pt x="114299" y="933449"/>
                  </a:lnTo>
                  <a:lnTo>
                    <a:pt x="103040" y="932905"/>
                  </a:lnTo>
                  <a:lnTo>
                    <a:pt x="60364" y="919937"/>
                  </a:lnTo>
                  <a:lnTo>
                    <a:pt x="25900" y="891625"/>
                  </a:lnTo>
                  <a:lnTo>
                    <a:pt x="4894" y="852279"/>
                  </a:lnTo>
                  <a:lnTo>
                    <a:pt x="0" y="819149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5" y="8700"/>
                  </a:lnTo>
                  <a:lnTo>
                    <a:pt x="3922162" y="9524"/>
                  </a:lnTo>
                  <a:lnTo>
                    <a:pt x="107420" y="9524"/>
                  </a:lnTo>
                  <a:lnTo>
                    <a:pt x="100606" y="10196"/>
                  </a:lnTo>
                  <a:lnTo>
                    <a:pt x="61810" y="23360"/>
                  </a:lnTo>
                  <a:lnTo>
                    <a:pt x="31004" y="50369"/>
                  </a:lnTo>
                  <a:lnTo>
                    <a:pt x="12880" y="87111"/>
                  </a:lnTo>
                  <a:lnTo>
                    <a:pt x="9524" y="107420"/>
                  </a:lnTo>
                  <a:lnTo>
                    <a:pt x="9524" y="826029"/>
                  </a:lnTo>
                  <a:lnTo>
                    <a:pt x="20133" y="865601"/>
                  </a:lnTo>
                  <a:lnTo>
                    <a:pt x="45077" y="898101"/>
                  </a:lnTo>
                  <a:lnTo>
                    <a:pt x="80560" y="918581"/>
                  </a:lnTo>
                  <a:lnTo>
                    <a:pt x="107420" y="923924"/>
                  </a:lnTo>
                  <a:lnTo>
                    <a:pt x="3922161" y="923924"/>
                  </a:lnTo>
                  <a:lnTo>
                    <a:pt x="3920415" y="924749"/>
                  </a:lnTo>
                  <a:lnTo>
                    <a:pt x="3909804" y="928555"/>
                  </a:lnTo>
                  <a:lnTo>
                    <a:pt x="3898977" y="931274"/>
                  </a:lnTo>
                  <a:lnTo>
                    <a:pt x="3887934" y="932905"/>
                  </a:lnTo>
                  <a:lnTo>
                    <a:pt x="3876674" y="933449"/>
                  </a:lnTo>
                  <a:close/>
                </a:path>
                <a:path w="3990975" h="933450">
                  <a:moveTo>
                    <a:pt x="3922161" y="923924"/>
                  </a:moveTo>
                  <a:lnTo>
                    <a:pt x="3883554" y="923924"/>
                  </a:lnTo>
                  <a:lnTo>
                    <a:pt x="3890367" y="923253"/>
                  </a:lnTo>
                  <a:lnTo>
                    <a:pt x="3903862" y="920569"/>
                  </a:lnTo>
                  <a:lnTo>
                    <a:pt x="3940603" y="902444"/>
                  </a:lnTo>
                  <a:lnTo>
                    <a:pt x="3967613" y="871639"/>
                  </a:lnTo>
                  <a:lnTo>
                    <a:pt x="3980778" y="832843"/>
                  </a:lnTo>
                  <a:lnTo>
                    <a:pt x="3981449" y="826029"/>
                  </a:lnTo>
                  <a:lnTo>
                    <a:pt x="3981449" y="107420"/>
                  </a:lnTo>
                  <a:lnTo>
                    <a:pt x="3970840" y="67848"/>
                  </a:lnTo>
                  <a:lnTo>
                    <a:pt x="3945896" y="35348"/>
                  </a:lnTo>
                  <a:lnTo>
                    <a:pt x="3910413" y="14867"/>
                  </a:lnTo>
                  <a:lnTo>
                    <a:pt x="3883554" y="9524"/>
                  </a:lnTo>
                  <a:lnTo>
                    <a:pt x="3922162" y="9524"/>
                  </a:lnTo>
                  <a:lnTo>
                    <a:pt x="3957496" y="33477"/>
                  </a:lnTo>
                  <a:lnTo>
                    <a:pt x="3982274" y="70558"/>
                  </a:lnTo>
                  <a:lnTo>
                    <a:pt x="3990974" y="114299"/>
                  </a:lnTo>
                  <a:lnTo>
                    <a:pt x="3990974" y="819149"/>
                  </a:lnTo>
                  <a:lnTo>
                    <a:pt x="3990430" y="830409"/>
                  </a:lnTo>
                  <a:lnTo>
                    <a:pt x="3977462" y="873084"/>
                  </a:lnTo>
                  <a:lnTo>
                    <a:pt x="3949150" y="907549"/>
                  </a:lnTo>
                  <a:lnTo>
                    <a:pt x="3930609" y="919937"/>
                  </a:lnTo>
                  <a:lnTo>
                    <a:pt x="3922161" y="923924"/>
                  </a:lnTo>
                  <a:close/>
                </a:path>
              </a:pathLst>
            </a:custGeom>
            <a:solidFill>
              <a:srgbClr val="2562EB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77824" y="3511550"/>
            <a:ext cx="223837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3C4FD"/>
                </a:solidFill>
                <a:latin typeface="Segoe UI"/>
                <a:cs typeface="Segoe UI"/>
              </a:rPr>
              <a:t>UTILITAS</a:t>
            </a:r>
            <a:r>
              <a:rPr sz="900" b="1" spc="-25" dirty="0">
                <a:solidFill>
                  <a:srgbClr val="93C4FD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3C4FD"/>
                </a:solidFill>
                <a:latin typeface="Segoe UI"/>
                <a:cs typeface="Segoe UI"/>
              </a:rPr>
              <a:t>PENTING: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350" b="1" baseline="3086" dirty="0">
                <a:solidFill>
                  <a:srgbClr val="4ADE80"/>
                </a:solidFill>
                <a:latin typeface="Consolas"/>
                <a:cs typeface="Consolas"/>
              </a:rPr>
              <a:t>len(list)</a:t>
            </a:r>
            <a:r>
              <a:rPr sz="1350" b="1" spc="60" baseline="3086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Menghitung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jumlah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total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data.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350" b="1" baseline="3086" dirty="0">
                <a:solidFill>
                  <a:srgbClr val="FACC15"/>
                </a:solidFill>
                <a:latin typeface="Consolas"/>
                <a:cs typeface="Consolas"/>
              </a:rPr>
              <a:t>.sort()</a:t>
            </a:r>
            <a:r>
              <a:rPr sz="1350" b="1" spc="82" baseline="3086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Mengurutkan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data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(A-Z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atau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0-</a:t>
            </a:r>
            <a:r>
              <a:rPr sz="900" spc="-25" dirty="0">
                <a:solidFill>
                  <a:srgbClr val="CBD5E1"/>
                </a:solidFill>
                <a:latin typeface="Segoe UI"/>
                <a:cs typeface="Segoe UI"/>
              </a:rPr>
              <a:t>9).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20" name="object 20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hapus_list.py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34631" y="2882900"/>
            <a:ext cx="21532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nilai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[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90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50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70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100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25" dirty="0">
                <a:solidFill>
                  <a:srgbClr val="FA913C"/>
                </a:solidFill>
                <a:latin typeface="Consolas"/>
                <a:cs typeface="Consolas"/>
              </a:rPr>
              <a:t>50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]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848224" y="3257549"/>
            <a:ext cx="5457825" cy="504825"/>
            <a:chOff x="4848224" y="3257549"/>
            <a:chExt cx="5457825" cy="504825"/>
          </a:xfrm>
        </p:grpSpPr>
        <p:sp>
          <p:nvSpPr>
            <p:cNvPr id="30" name="object 30"/>
            <p:cNvSpPr/>
            <p:nvPr/>
          </p:nvSpPr>
          <p:spPr>
            <a:xfrm>
              <a:off x="4848224" y="3257549"/>
              <a:ext cx="5457825" cy="504825"/>
            </a:xfrm>
            <a:custGeom>
              <a:avLst/>
              <a:gdLst/>
              <a:ahLst/>
              <a:cxnLst/>
              <a:rect l="l" t="t" r="r" b="b"/>
              <a:pathLst>
                <a:path w="5457825" h="504825">
                  <a:moveTo>
                    <a:pt x="545782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04824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48224" y="3257549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38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04824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987031" y="3233420"/>
            <a:ext cx="2811780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Hapus angka 50 (yang pertama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ketemu)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.</a:t>
            </a: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remove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spc="-10" dirty="0">
                <a:solidFill>
                  <a:srgbClr val="FA913C"/>
                </a:solidFill>
                <a:latin typeface="Consolas"/>
                <a:cs typeface="Consolas"/>
              </a:rPr>
              <a:t>50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267823" y="3400424"/>
            <a:ext cx="1038225" cy="228600"/>
          </a:xfrm>
          <a:custGeom>
            <a:avLst/>
            <a:gdLst/>
            <a:ahLst/>
            <a:cxnLst/>
            <a:rect l="l" t="t" r="r" b="b"/>
            <a:pathLst>
              <a:path w="1038225" h="228600">
                <a:moveTo>
                  <a:pt x="1005177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2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005177" y="0"/>
                </a:lnTo>
                <a:lnTo>
                  <a:pt x="1037256" y="28187"/>
                </a:lnTo>
                <a:lnTo>
                  <a:pt x="1038224" y="33047"/>
                </a:lnTo>
                <a:lnTo>
                  <a:pt x="1038224" y="195552"/>
                </a:lnTo>
                <a:lnTo>
                  <a:pt x="1010037" y="227632"/>
                </a:lnTo>
                <a:lnTo>
                  <a:pt x="1005177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9326859" y="3435350"/>
            <a:ext cx="91566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[90,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70,</a:t>
            </a:r>
            <a:r>
              <a:rPr sz="750" spc="-1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100,</a:t>
            </a:r>
            <a:r>
              <a:rPr sz="750" spc="-1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spc="-25" dirty="0">
                <a:solidFill>
                  <a:srgbClr val="94A2B8"/>
                </a:solidFill>
                <a:latin typeface="Consolas"/>
                <a:cs typeface="Consolas"/>
              </a:rPr>
              <a:t>50]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848224" y="3914774"/>
            <a:ext cx="5457825" cy="514350"/>
            <a:chOff x="4848224" y="3914774"/>
            <a:chExt cx="5457825" cy="514350"/>
          </a:xfrm>
        </p:grpSpPr>
        <p:sp>
          <p:nvSpPr>
            <p:cNvPr id="36" name="object 36"/>
            <p:cNvSpPr/>
            <p:nvPr/>
          </p:nvSpPr>
          <p:spPr>
            <a:xfrm>
              <a:off x="4848224" y="3914774"/>
              <a:ext cx="5457825" cy="514350"/>
            </a:xfrm>
            <a:custGeom>
              <a:avLst/>
              <a:gdLst/>
              <a:ahLst/>
              <a:cxnLst/>
              <a:rect l="l" t="t" r="r" b="b"/>
              <a:pathLst>
                <a:path w="5457825" h="514350">
                  <a:moveTo>
                    <a:pt x="54578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14349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48224" y="3914774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3809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1434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999731" y="3890645"/>
            <a:ext cx="162623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Hapus index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terakhir</a:t>
            </a:r>
            <a:endParaRPr sz="1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64"/>
              </a:spcBef>
            </a:pP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.</a:t>
            </a: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pop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477373" y="4057649"/>
            <a:ext cx="828675" cy="228600"/>
          </a:xfrm>
          <a:custGeom>
            <a:avLst/>
            <a:gdLst/>
            <a:ahLst/>
            <a:cxnLst/>
            <a:rect l="l" t="t" r="r" b="b"/>
            <a:pathLst>
              <a:path w="828675" h="228600">
                <a:moveTo>
                  <a:pt x="795627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1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795627" y="0"/>
                </a:lnTo>
                <a:lnTo>
                  <a:pt x="827707" y="28186"/>
                </a:lnTo>
                <a:lnTo>
                  <a:pt x="828674" y="33047"/>
                </a:lnTo>
                <a:lnTo>
                  <a:pt x="828674" y="195552"/>
                </a:lnTo>
                <a:lnTo>
                  <a:pt x="800487" y="227632"/>
                </a:lnTo>
                <a:lnTo>
                  <a:pt x="795627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548961" y="4092575"/>
            <a:ext cx="6940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[90,</a:t>
            </a:r>
            <a:r>
              <a:rPr sz="750" spc="-1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70,</a:t>
            </a:r>
            <a:r>
              <a:rPr sz="750" spc="-1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100]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848224" y="4581524"/>
            <a:ext cx="5457825" cy="504825"/>
            <a:chOff x="4848224" y="4581524"/>
            <a:chExt cx="5457825" cy="504825"/>
          </a:xfrm>
        </p:grpSpPr>
        <p:sp>
          <p:nvSpPr>
            <p:cNvPr id="42" name="object 42"/>
            <p:cNvSpPr/>
            <p:nvPr/>
          </p:nvSpPr>
          <p:spPr>
            <a:xfrm>
              <a:off x="4848224" y="4581524"/>
              <a:ext cx="5457825" cy="504825"/>
            </a:xfrm>
            <a:custGeom>
              <a:avLst/>
              <a:gdLst/>
              <a:ahLst/>
              <a:cxnLst/>
              <a:rect l="l" t="t" r="r" b="b"/>
              <a:pathLst>
                <a:path w="5457825" h="504825">
                  <a:moveTo>
                    <a:pt x="545782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04824"/>
                  </a:lnTo>
                  <a:close/>
                </a:path>
              </a:pathLst>
            </a:custGeom>
            <a:solidFill>
              <a:srgbClr val="703F12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48224" y="4581524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38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04824"/>
                  </a:lnTo>
                  <a:close/>
                </a:path>
              </a:pathLst>
            </a:custGeom>
            <a:solidFill>
              <a:srgbClr val="E9B3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999731" y="4557394"/>
            <a:ext cx="213931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Urutkan dari kecil ke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besar</a:t>
            </a:r>
            <a:endParaRPr sz="1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nilai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.</a:t>
            </a:r>
            <a:r>
              <a:rPr sz="1050" spc="-10" dirty="0">
                <a:solidFill>
                  <a:srgbClr val="93C4FD"/>
                </a:solidFill>
                <a:latin typeface="Consolas"/>
                <a:cs typeface="Consolas"/>
              </a:rPr>
              <a:t>sort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477373" y="4724399"/>
            <a:ext cx="828675" cy="228600"/>
          </a:xfrm>
          <a:custGeom>
            <a:avLst/>
            <a:gdLst/>
            <a:ahLst/>
            <a:cxnLst/>
            <a:rect l="l" t="t" r="r" b="b"/>
            <a:pathLst>
              <a:path w="828675" h="228600">
                <a:moveTo>
                  <a:pt x="795627" y="228599"/>
                </a:moveTo>
                <a:lnTo>
                  <a:pt x="33047" y="228599"/>
                </a:lnTo>
                <a:lnTo>
                  <a:pt x="28187" y="227632"/>
                </a:lnTo>
                <a:lnTo>
                  <a:pt x="966" y="200412"/>
                </a:lnTo>
                <a:lnTo>
                  <a:pt x="0" y="195552"/>
                </a:lnTo>
                <a:lnTo>
                  <a:pt x="0" y="1904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795627" y="0"/>
                </a:lnTo>
                <a:lnTo>
                  <a:pt x="827707" y="28187"/>
                </a:lnTo>
                <a:lnTo>
                  <a:pt x="828674" y="33047"/>
                </a:lnTo>
                <a:lnTo>
                  <a:pt x="828674" y="195552"/>
                </a:lnTo>
                <a:lnTo>
                  <a:pt x="800487" y="227632"/>
                </a:lnTo>
                <a:lnTo>
                  <a:pt x="795627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548961" y="4759325"/>
            <a:ext cx="6940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ACC15"/>
                </a:solidFill>
                <a:latin typeface="Consolas"/>
                <a:cs typeface="Consolas"/>
              </a:rPr>
              <a:t>[70,</a:t>
            </a:r>
            <a:r>
              <a:rPr sz="750" spc="-15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FACC15"/>
                </a:solidFill>
                <a:latin typeface="Consolas"/>
                <a:cs typeface="Consolas"/>
              </a:rPr>
              <a:t>90,</a:t>
            </a:r>
            <a:r>
              <a:rPr sz="750" spc="-15" dirty="0">
                <a:solidFill>
                  <a:srgbClr val="FACC15"/>
                </a:solidFill>
                <a:latin typeface="Consolas"/>
                <a:cs typeface="Consolas"/>
              </a:rPr>
              <a:t> </a:t>
            </a:r>
            <a:r>
              <a:rPr sz="750" spc="-20" dirty="0">
                <a:solidFill>
                  <a:srgbClr val="FACC15"/>
                </a:solidFill>
                <a:latin typeface="Consolas"/>
                <a:cs typeface="Consolas"/>
              </a:rPr>
              <a:t>100]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834631" y="5176519"/>
            <a:ext cx="2225675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900"/>
              </a:lnSpc>
              <a:spcBef>
                <a:spcPts val="10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f"Sisa Data: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{nilai}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f"Jumlah: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{len(nilai)}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473695" y="5940552"/>
            <a:ext cx="3218815" cy="1298575"/>
            <a:chOff x="7473695" y="5940552"/>
            <a:chExt cx="3218815" cy="1298575"/>
          </a:xfrm>
        </p:grpSpPr>
        <p:sp>
          <p:nvSpPr>
            <p:cNvPr id="49" name="object 49"/>
            <p:cNvSpPr/>
            <p:nvPr/>
          </p:nvSpPr>
          <p:spPr>
            <a:xfrm>
              <a:off x="7473695" y="5940552"/>
              <a:ext cx="3218815" cy="1298575"/>
            </a:xfrm>
            <a:custGeom>
              <a:avLst/>
              <a:gdLst/>
              <a:ahLst/>
              <a:cxnLst/>
              <a:rect l="l" t="t" r="r" b="b"/>
              <a:pathLst>
                <a:path w="3218815" h="1298575">
                  <a:moveTo>
                    <a:pt x="3218687" y="1298447"/>
                  </a:moveTo>
                  <a:lnTo>
                    <a:pt x="0" y="1298447"/>
                  </a:lnTo>
                  <a:lnTo>
                    <a:pt x="0" y="0"/>
                  </a:lnTo>
                  <a:lnTo>
                    <a:pt x="3218708" y="0"/>
                  </a:lnTo>
                  <a:lnTo>
                    <a:pt x="3218707" y="326897"/>
                  </a:lnTo>
                  <a:lnTo>
                    <a:pt x="632078" y="326897"/>
                  </a:lnTo>
                  <a:lnTo>
                    <a:pt x="625510" y="327215"/>
                  </a:lnTo>
                  <a:lnTo>
                    <a:pt x="589800" y="342006"/>
                  </a:lnTo>
                  <a:lnTo>
                    <a:pt x="568257" y="374246"/>
                  </a:lnTo>
                  <a:lnTo>
                    <a:pt x="565403" y="393572"/>
                  </a:lnTo>
                  <a:lnTo>
                    <a:pt x="565403" y="993647"/>
                  </a:lnTo>
                  <a:lnTo>
                    <a:pt x="576629" y="1030696"/>
                  </a:lnTo>
                  <a:lnTo>
                    <a:pt x="606563" y="1055246"/>
                  </a:lnTo>
                  <a:lnTo>
                    <a:pt x="632078" y="1060322"/>
                  </a:lnTo>
                  <a:lnTo>
                    <a:pt x="3218687" y="1060322"/>
                  </a:lnTo>
                  <a:lnTo>
                    <a:pt x="3218687" y="1298447"/>
                  </a:lnTo>
                  <a:close/>
                </a:path>
                <a:path w="3218815" h="1298575">
                  <a:moveTo>
                    <a:pt x="3218687" y="1060322"/>
                  </a:moveTo>
                  <a:lnTo>
                    <a:pt x="2918078" y="1060322"/>
                  </a:lnTo>
                  <a:lnTo>
                    <a:pt x="2924646" y="1060005"/>
                  </a:lnTo>
                  <a:lnTo>
                    <a:pt x="2931087" y="1059053"/>
                  </a:lnTo>
                  <a:lnTo>
                    <a:pt x="2965223" y="1040793"/>
                  </a:lnTo>
                  <a:lnTo>
                    <a:pt x="2983484" y="1006657"/>
                  </a:lnTo>
                  <a:lnTo>
                    <a:pt x="2984753" y="993647"/>
                  </a:lnTo>
                  <a:lnTo>
                    <a:pt x="2984753" y="393572"/>
                  </a:lnTo>
                  <a:lnTo>
                    <a:pt x="2973525" y="356522"/>
                  </a:lnTo>
                  <a:lnTo>
                    <a:pt x="2943592" y="331972"/>
                  </a:lnTo>
                  <a:lnTo>
                    <a:pt x="2918078" y="326897"/>
                  </a:lnTo>
                  <a:lnTo>
                    <a:pt x="3218687" y="326897"/>
                  </a:lnTo>
                  <a:lnTo>
                    <a:pt x="3218687" y="10603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34336" y="6262686"/>
              <a:ext cx="2428875" cy="742950"/>
            </a:xfrm>
            <a:custGeom>
              <a:avLst/>
              <a:gdLst/>
              <a:ahLst/>
              <a:cxnLst/>
              <a:rect l="l" t="t" r="r" b="b"/>
              <a:pathLst>
                <a:path w="2428875" h="742950">
                  <a:moveTo>
                    <a:pt x="2362127" y="742949"/>
                  </a:moveTo>
                  <a:lnTo>
                    <a:pt x="66746" y="742949"/>
                  </a:lnTo>
                  <a:lnTo>
                    <a:pt x="62100" y="742492"/>
                  </a:lnTo>
                  <a:lnTo>
                    <a:pt x="24239" y="725342"/>
                  </a:lnTo>
                  <a:lnTo>
                    <a:pt x="2287" y="690048"/>
                  </a:lnTo>
                  <a:lnTo>
                    <a:pt x="0" y="676202"/>
                  </a:lnTo>
                  <a:lnTo>
                    <a:pt x="0" y="671512"/>
                  </a:lnTo>
                  <a:lnTo>
                    <a:pt x="0" y="66746"/>
                  </a:lnTo>
                  <a:lnTo>
                    <a:pt x="14644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362127" y="0"/>
                  </a:lnTo>
                  <a:lnTo>
                    <a:pt x="2401025" y="14645"/>
                  </a:lnTo>
                  <a:lnTo>
                    <a:pt x="2425231" y="48433"/>
                  </a:lnTo>
                  <a:lnTo>
                    <a:pt x="2428874" y="66746"/>
                  </a:lnTo>
                  <a:lnTo>
                    <a:pt x="2428874" y="676202"/>
                  </a:lnTo>
                  <a:lnTo>
                    <a:pt x="2414228" y="715099"/>
                  </a:lnTo>
                  <a:lnTo>
                    <a:pt x="2380440" y="739306"/>
                  </a:lnTo>
                  <a:lnTo>
                    <a:pt x="2366772" y="742492"/>
                  </a:lnTo>
                  <a:lnTo>
                    <a:pt x="2362127" y="742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034336" y="6262686"/>
              <a:ext cx="2428875" cy="742950"/>
            </a:xfrm>
            <a:custGeom>
              <a:avLst/>
              <a:gdLst/>
              <a:ahLst/>
              <a:cxnLst/>
              <a:rect l="l" t="t" r="r" b="b"/>
              <a:pathLst>
                <a:path w="2428875" h="742950">
                  <a:moveTo>
                    <a:pt x="0" y="6715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2038" y="31749"/>
                  </a:lnTo>
                  <a:lnTo>
                    <a:pt x="14644" y="27848"/>
                  </a:lnTo>
                  <a:lnTo>
                    <a:pt x="17606" y="24239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57499" y="1372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357437" y="0"/>
                  </a:lnTo>
                  <a:lnTo>
                    <a:pt x="2362127" y="0"/>
                  </a:lnTo>
                  <a:lnTo>
                    <a:pt x="2366772" y="457"/>
                  </a:lnTo>
                  <a:lnTo>
                    <a:pt x="2371372" y="1372"/>
                  </a:lnTo>
                  <a:lnTo>
                    <a:pt x="2375973" y="2287"/>
                  </a:lnTo>
                  <a:lnTo>
                    <a:pt x="2397124" y="12038"/>
                  </a:lnTo>
                  <a:lnTo>
                    <a:pt x="2401025" y="14645"/>
                  </a:lnTo>
                  <a:lnTo>
                    <a:pt x="2404634" y="17606"/>
                  </a:lnTo>
                  <a:lnTo>
                    <a:pt x="2407950" y="20923"/>
                  </a:lnTo>
                  <a:lnTo>
                    <a:pt x="2411267" y="24239"/>
                  </a:lnTo>
                  <a:lnTo>
                    <a:pt x="2423435" y="44099"/>
                  </a:lnTo>
                  <a:lnTo>
                    <a:pt x="2425231" y="48433"/>
                  </a:lnTo>
                  <a:lnTo>
                    <a:pt x="2426586" y="52900"/>
                  </a:lnTo>
                  <a:lnTo>
                    <a:pt x="2427501" y="57500"/>
                  </a:lnTo>
                  <a:lnTo>
                    <a:pt x="2428416" y="62100"/>
                  </a:lnTo>
                  <a:lnTo>
                    <a:pt x="2428874" y="66746"/>
                  </a:lnTo>
                  <a:lnTo>
                    <a:pt x="2428874" y="71437"/>
                  </a:lnTo>
                  <a:lnTo>
                    <a:pt x="2428874" y="671512"/>
                  </a:lnTo>
                  <a:lnTo>
                    <a:pt x="2428874" y="676202"/>
                  </a:lnTo>
                  <a:lnTo>
                    <a:pt x="2428416" y="680848"/>
                  </a:lnTo>
                  <a:lnTo>
                    <a:pt x="2427501" y="685448"/>
                  </a:lnTo>
                  <a:lnTo>
                    <a:pt x="2426586" y="690048"/>
                  </a:lnTo>
                  <a:lnTo>
                    <a:pt x="2425231" y="694515"/>
                  </a:lnTo>
                  <a:lnTo>
                    <a:pt x="2423435" y="698849"/>
                  </a:lnTo>
                  <a:lnTo>
                    <a:pt x="2421640" y="703182"/>
                  </a:lnTo>
                  <a:lnTo>
                    <a:pt x="2407950" y="722025"/>
                  </a:lnTo>
                  <a:lnTo>
                    <a:pt x="2404634" y="725342"/>
                  </a:lnTo>
                  <a:lnTo>
                    <a:pt x="2401025" y="728303"/>
                  </a:lnTo>
                  <a:lnTo>
                    <a:pt x="2397124" y="730909"/>
                  </a:lnTo>
                  <a:lnTo>
                    <a:pt x="2393224" y="733515"/>
                  </a:lnTo>
                  <a:lnTo>
                    <a:pt x="2371372" y="741576"/>
                  </a:lnTo>
                  <a:lnTo>
                    <a:pt x="2366772" y="742492"/>
                  </a:lnTo>
                  <a:lnTo>
                    <a:pt x="2362127" y="742949"/>
                  </a:lnTo>
                  <a:lnTo>
                    <a:pt x="2357437" y="742949"/>
                  </a:lnTo>
                  <a:lnTo>
                    <a:pt x="71437" y="742949"/>
                  </a:lnTo>
                  <a:lnTo>
                    <a:pt x="66746" y="742949"/>
                  </a:lnTo>
                  <a:lnTo>
                    <a:pt x="62100" y="742492"/>
                  </a:lnTo>
                  <a:lnTo>
                    <a:pt x="57500" y="741576"/>
                  </a:lnTo>
                  <a:lnTo>
                    <a:pt x="52899" y="740661"/>
                  </a:lnTo>
                  <a:lnTo>
                    <a:pt x="20923" y="722025"/>
                  </a:lnTo>
                  <a:lnTo>
                    <a:pt x="17606" y="718709"/>
                  </a:lnTo>
                  <a:lnTo>
                    <a:pt x="457" y="680847"/>
                  </a:lnTo>
                  <a:lnTo>
                    <a:pt x="0" y="676202"/>
                  </a:lnTo>
                  <a:lnTo>
                    <a:pt x="0" y="6715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153399" y="6534149"/>
              <a:ext cx="2190750" cy="9525"/>
            </a:xfrm>
            <a:custGeom>
              <a:avLst/>
              <a:gdLst/>
              <a:ahLst/>
              <a:cxnLst/>
              <a:rect l="l" t="t" r="r" b="b"/>
              <a:pathLst>
                <a:path w="2190750" h="9525">
                  <a:moveTo>
                    <a:pt x="2190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190749" y="0"/>
                  </a:lnTo>
                  <a:lnTo>
                    <a:pt x="21907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8140700" y="6388099"/>
            <a:ext cx="308610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140700" y="6553834"/>
            <a:ext cx="1534160" cy="330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Sisa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Data: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[70,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90,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20" dirty="0">
                <a:solidFill>
                  <a:srgbClr val="CBD5E1"/>
                </a:solidFill>
                <a:latin typeface="Consolas"/>
                <a:cs typeface="Consolas"/>
              </a:rPr>
              <a:t>100]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Jumlah: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3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56" name="object 56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3989704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0" dirty="0">
                <a:solidFill>
                  <a:srgbClr val="FFFFFF"/>
                </a:solidFill>
              </a:rPr>
              <a:t>LIST:</a:t>
            </a:r>
            <a:r>
              <a:rPr spc="-250" dirty="0">
                <a:solidFill>
                  <a:srgbClr val="FFFFFF"/>
                </a:solidFill>
              </a:rPr>
              <a:t> </a:t>
            </a:r>
            <a:r>
              <a:rPr spc="-125" dirty="0"/>
              <a:t>HAPUS</a:t>
            </a:r>
            <a:r>
              <a:rPr spc="-250" dirty="0"/>
              <a:t> </a:t>
            </a:r>
            <a:r>
              <a:rPr spc="-20" dirty="0"/>
              <a:t>&amp;</a:t>
            </a:r>
            <a:r>
              <a:rPr spc="-250" dirty="0"/>
              <a:t> </a:t>
            </a:r>
            <a:r>
              <a:rPr spc="-100" dirty="0"/>
              <a:t>URUTKAN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Part 3/3 • Remove • Pop • </a:t>
            </a:r>
            <a:r>
              <a:rPr sz="1050" spc="-20" dirty="0">
                <a:solidFill>
                  <a:srgbClr val="BEDAFE"/>
                </a:solidFill>
                <a:latin typeface="Consolas"/>
                <a:cs typeface="Consolas"/>
              </a:rPr>
              <a:t>Sort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92099" y="7341437"/>
            <a:ext cx="109410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HAPUS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UTILITIES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19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9009260" y="297815"/>
            <a:ext cx="1395730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0104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06.1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55" dirty="0">
                <a:solidFill>
                  <a:srgbClr val="FACC15"/>
                </a:solidFill>
                <a:latin typeface="Segoe UI"/>
                <a:cs typeface="Segoe UI"/>
              </a:rPr>
              <a:t>DATA</a:t>
            </a: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STRUKTUR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619250"/>
            </a:xfrm>
            <a:custGeom>
              <a:avLst/>
              <a:gdLst/>
              <a:ahLst/>
              <a:cxnLst/>
              <a:rect l="l" t="t" r="r" b="b"/>
              <a:pathLst>
                <a:path w="3971925" h="1619250">
                  <a:moveTo>
                    <a:pt x="3865129" y="1619249"/>
                  </a:moveTo>
                  <a:lnTo>
                    <a:pt x="88995" y="1619249"/>
                  </a:lnTo>
                  <a:lnTo>
                    <a:pt x="82801" y="1618517"/>
                  </a:lnTo>
                  <a:lnTo>
                    <a:pt x="37131" y="1595817"/>
                  </a:lnTo>
                  <a:lnTo>
                    <a:pt x="12577" y="1562211"/>
                  </a:lnTo>
                  <a:lnTo>
                    <a:pt x="610" y="1519887"/>
                  </a:lnTo>
                  <a:lnTo>
                    <a:pt x="0" y="1512454"/>
                  </a:lnTo>
                  <a:lnTo>
                    <a:pt x="0" y="150494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512454"/>
                  </a:lnTo>
                  <a:lnTo>
                    <a:pt x="3960351" y="1555624"/>
                  </a:lnTo>
                  <a:lnTo>
                    <a:pt x="3933139" y="1591078"/>
                  </a:lnTo>
                  <a:lnTo>
                    <a:pt x="3894430" y="1613420"/>
                  </a:lnTo>
                  <a:lnTo>
                    <a:pt x="3872562" y="1618517"/>
                  </a:lnTo>
                  <a:lnTo>
                    <a:pt x="3865129" y="16192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619250"/>
            </a:xfrm>
            <a:custGeom>
              <a:avLst/>
              <a:gdLst/>
              <a:ahLst/>
              <a:cxnLst/>
              <a:rect l="l" t="t" r="r" b="b"/>
              <a:pathLst>
                <a:path w="114300" h="1619250">
                  <a:moveTo>
                    <a:pt x="114300" y="1619249"/>
                  </a:moveTo>
                  <a:lnTo>
                    <a:pt x="70559" y="1610549"/>
                  </a:lnTo>
                  <a:lnTo>
                    <a:pt x="33477" y="1585772"/>
                  </a:lnTo>
                  <a:lnTo>
                    <a:pt x="8700" y="1548690"/>
                  </a:lnTo>
                  <a:lnTo>
                    <a:pt x="0" y="1504949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504949"/>
                  </a:lnTo>
                  <a:lnTo>
                    <a:pt x="43900" y="1548690"/>
                  </a:lnTo>
                  <a:lnTo>
                    <a:pt x="60418" y="1585772"/>
                  </a:lnTo>
                  <a:lnTo>
                    <a:pt x="92213" y="1614355"/>
                  </a:lnTo>
                  <a:lnTo>
                    <a:pt x="106793" y="1618706"/>
                  </a:lnTo>
                  <a:lnTo>
                    <a:pt x="114300" y="1619249"/>
                  </a:lnTo>
                  <a:close/>
                </a:path>
              </a:pathLst>
            </a:custGeom>
            <a:solidFill>
              <a:srgbClr val="60A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9099" y="2247899"/>
              <a:ext cx="3648075" cy="457200"/>
            </a:xfrm>
            <a:custGeom>
              <a:avLst/>
              <a:gdLst/>
              <a:ahLst/>
              <a:cxnLst/>
              <a:rect l="l" t="t" r="r" b="b"/>
              <a:pathLst>
                <a:path w="3648075" h="457200">
                  <a:moveTo>
                    <a:pt x="3615026" y="457199"/>
                  </a:moveTo>
                  <a:lnTo>
                    <a:pt x="33047" y="457199"/>
                  </a:lnTo>
                  <a:lnTo>
                    <a:pt x="28187" y="456232"/>
                  </a:lnTo>
                  <a:lnTo>
                    <a:pt x="966" y="429012"/>
                  </a:lnTo>
                  <a:lnTo>
                    <a:pt x="0" y="424152"/>
                  </a:lnTo>
                  <a:lnTo>
                    <a:pt x="0" y="4190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615026" y="0"/>
                  </a:lnTo>
                  <a:lnTo>
                    <a:pt x="3647107" y="28187"/>
                  </a:lnTo>
                  <a:lnTo>
                    <a:pt x="3648074" y="33047"/>
                  </a:lnTo>
                  <a:lnTo>
                    <a:pt x="3648074" y="424152"/>
                  </a:lnTo>
                  <a:lnTo>
                    <a:pt x="3619886" y="456232"/>
                  </a:lnTo>
                  <a:lnTo>
                    <a:pt x="3615026" y="45719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38274"/>
              <a:ext cx="152400" cy="1746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06399" y="1406525"/>
            <a:ext cx="3672840" cy="1229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Sifat: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Immutable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36900"/>
              </a:lnSpc>
              <a:spcBef>
                <a:spcPts val="54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Tuple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mirip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seperti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List,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tapi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bersifat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PERMANEN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r>
              <a:rPr sz="1050" spc="30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Setelah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dibuat,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isinya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tidak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bisa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diubah,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ditambah,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atau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 dihapus.</a:t>
            </a:r>
            <a:endParaRPr sz="10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50">
              <a:latin typeface="Segoe UI"/>
              <a:cs typeface="Segoe UI"/>
            </a:endParaRPr>
          </a:p>
          <a:p>
            <a:pPr marL="88265" marR="273685">
              <a:lnSpc>
                <a:spcPct val="111100"/>
              </a:lnSpc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Kapan</a:t>
            </a:r>
            <a:r>
              <a:rPr sz="900" b="1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dipakai?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Untuk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data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pasti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seperti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Koordinat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GPS</a:t>
            </a:r>
            <a:r>
              <a:rPr sz="900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(Latitude,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Longitude),</a:t>
            </a:r>
            <a:r>
              <a:rPr sz="90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Nama</a:t>
            </a:r>
            <a:r>
              <a:rPr sz="90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Hari,</a:t>
            </a:r>
            <a:r>
              <a:rPr sz="90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atau</a:t>
            </a:r>
            <a:r>
              <a:rPr sz="900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Konfigurasi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Database.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8599" y="3086099"/>
            <a:ext cx="3990975" cy="1809750"/>
            <a:chOff x="228599" y="3086099"/>
            <a:chExt cx="3990975" cy="1809750"/>
          </a:xfrm>
        </p:grpSpPr>
        <p:sp>
          <p:nvSpPr>
            <p:cNvPr id="12" name="object 12"/>
            <p:cNvSpPr/>
            <p:nvPr/>
          </p:nvSpPr>
          <p:spPr>
            <a:xfrm>
              <a:off x="233362" y="3090862"/>
              <a:ext cx="3981450" cy="1800225"/>
            </a:xfrm>
            <a:custGeom>
              <a:avLst/>
              <a:gdLst/>
              <a:ahLst/>
              <a:cxnLst/>
              <a:rect l="l" t="t" r="r" b="b"/>
              <a:pathLst>
                <a:path w="3981450" h="1800225">
                  <a:moveTo>
                    <a:pt x="3879104" y="1800224"/>
                  </a:moveTo>
                  <a:lnTo>
                    <a:pt x="102345" y="1800224"/>
                  </a:lnTo>
                  <a:lnTo>
                    <a:pt x="95221" y="1799523"/>
                  </a:lnTo>
                  <a:lnTo>
                    <a:pt x="54661" y="1785759"/>
                  </a:lnTo>
                  <a:lnTo>
                    <a:pt x="22456" y="1757523"/>
                  </a:lnTo>
                  <a:lnTo>
                    <a:pt x="3507" y="1719110"/>
                  </a:lnTo>
                  <a:lnTo>
                    <a:pt x="0" y="1697879"/>
                  </a:lnTo>
                  <a:lnTo>
                    <a:pt x="0" y="16906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1697879"/>
                  </a:lnTo>
                  <a:lnTo>
                    <a:pt x="3970358" y="1739249"/>
                  </a:lnTo>
                  <a:lnTo>
                    <a:pt x="3944280" y="1773227"/>
                  </a:lnTo>
                  <a:lnTo>
                    <a:pt x="3907185" y="1794639"/>
                  </a:lnTo>
                  <a:lnTo>
                    <a:pt x="3886227" y="1799523"/>
                  </a:lnTo>
                  <a:lnTo>
                    <a:pt x="3879104" y="18002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3362" y="3090862"/>
              <a:ext cx="3981450" cy="1800225"/>
            </a:xfrm>
            <a:custGeom>
              <a:avLst/>
              <a:gdLst/>
              <a:ahLst/>
              <a:cxnLst/>
              <a:rect l="l" t="t" r="r" b="b"/>
              <a:pathLst>
                <a:path w="3981450" h="1800225">
                  <a:moveTo>
                    <a:pt x="0" y="16906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14464" y="54661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926787" y="14464"/>
                  </a:lnTo>
                  <a:lnTo>
                    <a:pt x="3932767" y="18460"/>
                  </a:lnTo>
                  <a:lnTo>
                    <a:pt x="3938747" y="22456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80747" y="95221"/>
                  </a:lnTo>
                  <a:lnTo>
                    <a:pt x="3981449" y="109537"/>
                  </a:lnTo>
                  <a:lnTo>
                    <a:pt x="3981449" y="1690687"/>
                  </a:lnTo>
                  <a:lnTo>
                    <a:pt x="3981449" y="1697879"/>
                  </a:lnTo>
                  <a:lnTo>
                    <a:pt x="3980747" y="1705003"/>
                  </a:lnTo>
                  <a:lnTo>
                    <a:pt x="3979344" y="1712057"/>
                  </a:lnTo>
                  <a:lnTo>
                    <a:pt x="3977941" y="1719110"/>
                  </a:lnTo>
                  <a:lnTo>
                    <a:pt x="3958993" y="1757523"/>
                  </a:lnTo>
                  <a:lnTo>
                    <a:pt x="3932767" y="1781763"/>
                  </a:lnTo>
                  <a:lnTo>
                    <a:pt x="3926787" y="1785759"/>
                  </a:lnTo>
                  <a:lnTo>
                    <a:pt x="3920474" y="1789133"/>
                  </a:lnTo>
                  <a:lnTo>
                    <a:pt x="3913830" y="1791886"/>
                  </a:lnTo>
                  <a:lnTo>
                    <a:pt x="3907185" y="1794639"/>
                  </a:lnTo>
                  <a:lnTo>
                    <a:pt x="3900335" y="1796716"/>
                  </a:lnTo>
                  <a:lnTo>
                    <a:pt x="3893281" y="1798120"/>
                  </a:lnTo>
                  <a:lnTo>
                    <a:pt x="3886227" y="1799523"/>
                  </a:lnTo>
                  <a:lnTo>
                    <a:pt x="3879104" y="1800224"/>
                  </a:lnTo>
                  <a:lnTo>
                    <a:pt x="3871912" y="1800224"/>
                  </a:lnTo>
                  <a:lnTo>
                    <a:pt x="109537" y="1800224"/>
                  </a:lnTo>
                  <a:lnTo>
                    <a:pt x="102345" y="1800224"/>
                  </a:lnTo>
                  <a:lnTo>
                    <a:pt x="95221" y="1799523"/>
                  </a:lnTo>
                  <a:lnTo>
                    <a:pt x="88167" y="1798120"/>
                  </a:lnTo>
                  <a:lnTo>
                    <a:pt x="81113" y="1796716"/>
                  </a:lnTo>
                  <a:lnTo>
                    <a:pt x="74264" y="1794639"/>
                  </a:lnTo>
                  <a:lnTo>
                    <a:pt x="67619" y="1791886"/>
                  </a:lnTo>
                  <a:lnTo>
                    <a:pt x="60974" y="1789133"/>
                  </a:lnTo>
                  <a:lnTo>
                    <a:pt x="32082" y="1768141"/>
                  </a:lnTo>
                  <a:lnTo>
                    <a:pt x="26997" y="1763056"/>
                  </a:lnTo>
                  <a:lnTo>
                    <a:pt x="5585" y="1725960"/>
                  </a:lnTo>
                  <a:lnTo>
                    <a:pt x="2104" y="1712056"/>
                  </a:lnTo>
                  <a:lnTo>
                    <a:pt x="701" y="1705003"/>
                  </a:lnTo>
                  <a:lnTo>
                    <a:pt x="0" y="1697879"/>
                  </a:lnTo>
                  <a:lnTo>
                    <a:pt x="0" y="16906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4" y="3279774"/>
              <a:ext cx="165100" cy="1206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65363" y="3904500"/>
              <a:ext cx="375285" cy="326390"/>
            </a:xfrm>
            <a:custGeom>
              <a:avLst/>
              <a:gdLst/>
              <a:ahLst/>
              <a:cxnLst/>
              <a:rect l="l" t="t" r="r" b="b"/>
              <a:pathLst>
                <a:path w="375285" h="326389">
                  <a:moveTo>
                    <a:pt x="374904" y="0"/>
                  </a:moveTo>
                  <a:lnTo>
                    <a:pt x="325374" y="0"/>
                  </a:lnTo>
                  <a:lnTo>
                    <a:pt x="325374" y="59537"/>
                  </a:lnTo>
                  <a:lnTo>
                    <a:pt x="325374" y="246773"/>
                  </a:lnTo>
                  <a:lnTo>
                    <a:pt x="322592" y="253504"/>
                  </a:lnTo>
                  <a:lnTo>
                    <a:pt x="311429" y="264668"/>
                  </a:lnTo>
                  <a:lnTo>
                    <a:pt x="304698" y="267462"/>
                  </a:lnTo>
                  <a:lnTo>
                    <a:pt x="69837" y="267462"/>
                  </a:lnTo>
                  <a:lnTo>
                    <a:pt x="63106" y="264668"/>
                  </a:lnTo>
                  <a:lnTo>
                    <a:pt x="51943" y="253504"/>
                  </a:lnTo>
                  <a:lnTo>
                    <a:pt x="49149" y="246773"/>
                  </a:lnTo>
                  <a:lnTo>
                    <a:pt x="49149" y="59537"/>
                  </a:lnTo>
                  <a:lnTo>
                    <a:pt x="51943" y="52806"/>
                  </a:lnTo>
                  <a:lnTo>
                    <a:pt x="63106" y="41643"/>
                  </a:lnTo>
                  <a:lnTo>
                    <a:pt x="69837" y="38862"/>
                  </a:lnTo>
                  <a:lnTo>
                    <a:pt x="304698" y="38862"/>
                  </a:lnTo>
                  <a:lnTo>
                    <a:pt x="311429" y="41643"/>
                  </a:lnTo>
                  <a:lnTo>
                    <a:pt x="322592" y="52806"/>
                  </a:lnTo>
                  <a:lnTo>
                    <a:pt x="325374" y="59537"/>
                  </a:lnTo>
                  <a:lnTo>
                    <a:pt x="325374" y="0"/>
                  </a:lnTo>
                  <a:lnTo>
                    <a:pt x="0" y="0"/>
                  </a:lnTo>
                  <a:lnTo>
                    <a:pt x="0" y="326136"/>
                  </a:lnTo>
                  <a:lnTo>
                    <a:pt x="374904" y="326136"/>
                  </a:lnTo>
                  <a:lnTo>
                    <a:pt x="374904" y="267462"/>
                  </a:lnTo>
                  <a:lnTo>
                    <a:pt x="374904" y="38862"/>
                  </a:lnTo>
                  <a:lnTo>
                    <a:pt x="37490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09762" y="3938587"/>
              <a:ext cx="285750" cy="238125"/>
            </a:xfrm>
            <a:custGeom>
              <a:avLst/>
              <a:gdLst/>
              <a:ahLst/>
              <a:cxnLst/>
              <a:rect l="l" t="t" r="r" b="b"/>
              <a:pathLst>
                <a:path w="285750" h="238125">
                  <a:moveTo>
                    <a:pt x="256833" y="238124"/>
                  </a:moveTo>
                  <a:lnTo>
                    <a:pt x="28916" y="238124"/>
                  </a:lnTo>
                  <a:lnTo>
                    <a:pt x="24664" y="237278"/>
                  </a:lnTo>
                  <a:lnTo>
                    <a:pt x="0" y="209207"/>
                  </a:lnTo>
                  <a:lnTo>
                    <a:pt x="0" y="2047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256833" y="0"/>
                  </a:lnTo>
                  <a:lnTo>
                    <a:pt x="285749" y="28916"/>
                  </a:lnTo>
                  <a:lnTo>
                    <a:pt x="285749" y="209207"/>
                  </a:lnTo>
                  <a:lnTo>
                    <a:pt x="261085" y="237278"/>
                  </a:lnTo>
                  <a:lnTo>
                    <a:pt x="256833" y="238124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09762" y="3938587"/>
              <a:ext cx="285750" cy="238125"/>
            </a:xfrm>
            <a:custGeom>
              <a:avLst/>
              <a:gdLst/>
              <a:ahLst/>
              <a:cxnLst/>
              <a:rect l="l" t="t" r="r" b="b"/>
              <a:pathLst>
                <a:path w="285750" h="238125">
                  <a:moveTo>
                    <a:pt x="0" y="204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4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252412" y="0"/>
                  </a:lnTo>
                  <a:lnTo>
                    <a:pt x="256833" y="0"/>
                  </a:lnTo>
                  <a:lnTo>
                    <a:pt x="261085" y="845"/>
                  </a:lnTo>
                  <a:lnTo>
                    <a:pt x="265170" y="2537"/>
                  </a:lnTo>
                  <a:lnTo>
                    <a:pt x="269254" y="4229"/>
                  </a:lnTo>
                  <a:lnTo>
                    <a:pt x="272859" y="6637"/>
                  </a:lnTo>
                  <a:lnTo>
                    <a:pt x="275985" y="9764"/>
                  </a:lnTo>
                  <a:lnTo>
                    <a:pt x="279111" y="12889"/>
                  </a:lnTo>
                  <a:lnTo>
                    <a:pt x="285750" y="33337"/>
                  </a:lnTo>
                  <a:lnTo>
                    <a:pt x="285750" y="204787"/>
                  </a:lnTo>
                  <a:lnTo>
                    <a:pt x="261085" y="237278"/>
                  </a:lnTo>
                  <a:lnTo>
                    <a:pt x="252412" y="238124"/>
                  </a:lnTo>
                  <a:lnTo>
                    <a:pt x="33337" y="238124"/>
                  </a:lnTo>
                  <a:lnTo>
                    <a:pt x="2537" y="217544"/>
                  </a:lnTo>
                  <a:lnTo>
                    <a:pt x="845" y="213460"/>
                  </a:lnTo>
                  <a:lnTo>
                    <a:pt x="0" y="209207"/>
                  </a:lnTo>
                  <a:lnTo>
                    <a:pt x="0" y="204787"/>
                  </a:lnTo>
                  <a:close/>
                </a:path>
              </a:pathLst>
            </a:custGeom>
            <a:ln w="9524">
              <a:solidFill>
                <a:srgbClr val="60A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97595" y="3904500"/>
              <a:ext cx="384175" cy="326390"/>
            </a:xfrm>
            <a:custGeom>
              <a:avLst/>
              <a:gdLst/>
              <a:ahLst/>
              <a:cxnLst/>
              <a:rect l="l" t="t" r="r" b="b"/>
              <a:pathLst>
                <a:path w="384175" h="326389">
                  <a:moveTo>
                    <a:pt x="384048" y="0"/>
                  </a:moveTo>
                  <a:lnTo>
                    <a:pt x="336042" y="0"/>
                  </a:lnTo>
                  <a:lnTo>
                    <a:pt x="336042" y="59537"/>
                  </a:lnTo>
                  <a:lnTo>
                    <a:pt x="336042" y="246773"/>
                  </a:lnTo>
                  <a:lnTo>
                    <a:pt x="333260" y="253504"/>
                  </a:lnTo>
                  <a:lnTo>
                    <a:pt x="322097" y="264668"/>
                  </a:lnTo>
                  <a:lnTo>
                    <a:pt x="315366" y="267462"/>
                  </a:lnTo>
                  <a:lnTo>
                    <a:pt x="70980" y="267462"/>
                  </a:lnTo>
                  <a:lnTo>
                    <a:pt x="64249" y="264668"/>
                  </a:lnTo>
                  <a:lnTo>
                    <a:pt x="53086" y="253504"/>
                  </a:lnTo>
                  <a:lnTo>
                    <a:pt x="50292" y="246773"/>
                  </a:lnTo>
                  <a:lnTo>
                    <a:pt x="50292" y="59537"/>
                  </a:lnTo>
                  <a:lnTo>
                    <a:pt x="53086" y="52806"/>
                  </a:lnTo>
                  <a:lnTo>
                    <a:pt x="64249" y="41643"/>
                  </a:lnTo>
                  <a:lnTo>
                    <a:pt x="70980" y="38862"/>
                  </a:lnTo>
                  <a:lnTo>
                    <a:pt x="315366" y="38862"/>
                  </a:lnTo>
                  <a:lnTo>
                    <a:pt x="322097" y="41643"/>
                  </a:lnTo>
                  <a:lnTo>
                    <a:pt x="333260" y="52806"/>
                  </a:lnTo>
                  <a:lnTo>
                    <a:pt x="336042" y="59537"/>
                  </a:lnTo>
                  <a:lnTo>
                    <a:pt x="336042" y="0"/>
                  </a:lnTo>
                  <a:lnTo>
                    <a:pt x="0" y="0"/>
                  </a:lnTo>
                  <a:lnTo>
                    <a:pt x="0" y="326136"/>
                  </a:lnTo>
                  <a:lnTo>
                    <a:pt x="384048" y="326136"/>
                  </a:lnTo>
                  <a:lnTo>
                    <a:pt x="384048" y="267462"/>
                  </a:lnTo>
                  <a:lnTo>
                    <a:pt x="384048" y="38862"/>
                  </a:lnTo>
                  <a:lnTo>
                    <a:pt x="384048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43137" y="3938587"/>
              <a:ext cx="295275" cy="238125"/>
            </a:xfrm>
            <a:custGeom>
              <a:avLst/>
              <a:gdLst/>
              <a:ahLst/>
              <a:cxnLst/>
              <a:rect l="l" t="t" r="r" b="b"/>
              <a:pathLst>
                <a:path w="295275" h="238125">
                  <a:moveTo>
                    <a:pt x="266358" y="238124"/>
                  </a:moveTo>
                  <a:lnTo>
                    <a:pt x="28916" y="238124"/>
                  </a:lnTo>
                  <a:lnTo>
                    <a:pt x="24664" y="237278"/>
                  </a:lnTo>
                  <a:lnTo>
                    <a:pt x="0" y="209207"/>
                  </a:lnTo>
                  <a:lnTo>
                    <a:pt x="0" y="2047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266358" y="0"/>
                  </a:lnTo>
                  <a:lnTo>
                    <a:pt x="295274" y="28916"/>
                  </a:lnTo>
                  <a:lnTo>
                    <a:pt x="295274" y="209207"/>
                  </a:lnTo>
                  <a:lnTo>
                    <a:pt x="270610" y="237278"/>
                  </a:lnTo>
                  <a:lnTo>
                    <a:pt x="266358" y="238124"/>
                  </a:lnTo>
                  <a:close/>
                </a:path>
              </a:pathLst>
            </a:custGeom>
            <a:solidFill>
              <a:srgbClr val="2562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43137" y="3938587"/>
              <a:ext cx="295275" cy="238125"/>
            </a:xfrm>
            <a:custGeom>
              <a:avLst/>
              <a:gdLst/>
              <a:ahLst/>
              <a:cxnLst/>
              <a:rect l="l" t="t" r="r" b="b"/>
              <a:pathLst>
                <a:path w="295275" h="238125">
                  <a:moveTo>
                    <a:pt x="0" y="204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4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261937" y="0"/>
                  </a:lnTo>
                  <a:lnTo>
                    <a:pt x="266358" y="0"/>
                  </a:lnTo>
                  <a:lnTo>
                    <a:pt x="270610" y="845"/>
                  </a:lnTo>
                  <a:lnTo>
                    <a:pt x="274695" y="2537"/>
                  </a:lnTo>
                  <a:lnTo>
                    <a:pt x="278779" y="4229"/>
                  </a:lnTo>
                  <a:lnTo>
                    <a:pt x="282384" y="6637"/>
                  </a:lnTo>
                  <a:lnTo>
                    <a:pt x="285510" y="9764"/>
                  </a:lnTo>
                  <a:lnTo>
                    <a:pt x="288636" y="12889"/>
                  </a:lnTo>
                  <a:lnTo>
                    <a:pt x="291045" y="16494"/>
                  </a:lnTo>
                  <a:lnTo>
                    <a:pt x="292736" y="20579"/>
                  </a:lnTo>
                  <a:lnTo>
                    <a:pt x="294428" y="24663"/>
                  </a:lnTo>
                  <a:lnTo>
                    <a:pt x="295274" y="28916"/>
                  </a:lnTo>
                  <a:lnTo>
                    <a:pt x="295275" y="33337"/>
                  </a:lnTo>
                  <a:lnTo>
                    <a:pt x="295275" y="204787"/>
                  </a:lnTo>
                  <a:lnTo>
                    <a:pt x="295274" y="209207"/>
                  </a:lnTo>
                  <a:lnTo>
                    <a:pt x="294428" y="213460"/>
                  </a:lnTo>
                  <a:lnTo>
                    <a:pt x="292736" y="217544"/>
                  </a:lnTo>
                  <a:lnTo>
                    <a:pt x="291045" y="221628"/>
                  </a:lnTo>
                  <a:lnTo>
                    <a:pt x="261937" y="238124"/>
                  </a:lnTo>
                  <a:lnTo>
                    <a:pt x="33337" y="238124"/>
                  </a:lnTo>
                  <a:lnTo>
                    <a:pt x="28916" y="238124"/>
                  </a:lnTo>
                  <a:lnTo>
                    <a:pt x="24664" y="237278"/>
                  </a:lnTo>
                  <a:lnTo>
                    <a:pt x="20579" y="235586"/>
                  </a:lnTo>
                  <a:lnTo>
                    <a:pt x="16495" y="233894"/>
                  </a:lnTo>
                  <a:lnTo>
                    <a:pt x="0" y="209207"/>
                  </a:lnTo>
                  <a:lnTo>
                    <a:pt x="0" y="204787"/>
                  </a:lnTo>
                  <a:close/>
                </a:path>
              </a:pathLst>
            </a:custGeom>
            <a:ln w="9524">
              <a:solidFill>
                <a:srgbClr val="60A5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77824" y="3244850"/>
            <a:ext cx="3487420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ACC15"/>
                </a:solidFill>
                <a:latin typeface="Segoe UI"/>
                <a:cs typeface="Segoe UI"/>
              </a:rPr>
              <a:t>PRO</a:t>
            </a:r>
            <a:r>
              <a:rPr sz="105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ACC15"/>
                </a:solidFill>
                <a:latin typeface="Segoe UI"/>
                <a:cs typeface="Segoe UI"/>
              </a:rPr>
              <a:t>TIP:</a:t>
            </a:r>
            <a:r>
              <a:rPr sz="1050" b="1" spc="-3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ACC15"/>
                </a:solidFill>
                <a:latin typeface="Segoe UI"/>
                <a:cs typeface="Segoe UI"/>
              </a:rPr>
              <a:t>UNPACKING</a:t>
            </a:r>
            <a:endParaRPr sz="1050">
              <a:latin typeface="Segoe UI"/>
              <a:cs typeface="Segoe UI"/>
            </a:endParaRPr>
          </a:p>
          <a:p>
            <a:pPr marL="12700" marR="5080">
              <a:lnSpc>
                <a:spcPct val="111100"/>
              </a:lnSpc>
              <a:spcBef>
                <a:spcPts val="720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Kita</a:t>
            </a:r>
            <a:r>
              <a:rPr sz="900" spc="-2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bisa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mengekstrak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isi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Tuple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ke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dalam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beberapa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variabel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sekaligus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dalam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satu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baris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kode.</a:t>
            </a:r>
            <a:endParaRPr sz="9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900">
              <a:latin typeface="Segoe UI"/>
              <a:cs typeface="Segoe UI"/>
            </a:endParaRPr>
          </a:p>
          <a:p>
            <a:pPr marL="1609090">
              <a:lnSpc>
                <a:spcPct val="100000"/>
              </a:lnSpc>
              <a:tabLst>
                <a:tab pos="1950085" algn="l"/>
              </a:tabLst>
            </a:pP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10</a:t>
            </a:r>
            <a:r>
              <a:rPr sz="900" b="1" dirty="0">
                <a:solidFill>
                  <a:srgbClr val="FFFFFF"/>
                </a:solidFill>
                <a:latin typeface="Segoe UI"/>
                <a:cs typeface="Segoe UI"/>
              </a:rPr>
              <a:t>	</a:t>
            </a:r>
            <a:r>
              <a:rPr sz="900" b="1" spc="-25" dirty="0">
                <a:solidFill>
                  <a:srgbClr val="FFFFFF"/>
                </a:solidFill>
                <a:latin typeface="Segoe UI"/>
                <a:cs typeface="Segoe UI"/>
              </a:rPr>
              <a:t>20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57349" y="4286250"/>
            <a:ext cx="609600" cy="447675"/>
            <a:chOff x="1657349" y="4286250"/>
            <a:chExt cx="609600" cy="447675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0778" y="4286250"/>
              <a:ext cx="85725" cy="10477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62112" y="4491037"/>
              <a:ext cx="476250" cy="238125"/>
            </a:xfrm>
            <a:custGeom>
              <a:avLst/>
              <a:gdLst/>
              <a:ahLst/>
              <a:cxnLst/>
              <a:rect l="l" t="t" r="r" b="b"/>
              <a:pathLst>
                <a:path w="476250" h="238125">
                  <a:moveTo>
                    <a:pt x="447333" y="238124"/>
                  </a:moveTo>
                  <a:lnTo>
                    <a:pt x="28916" y="238124"/>
                  </a:lnTo>
                  <a:lnTo>
                    <a:pt x="24664" y="237278"/>
                  </a:lnTo>
                  <a:lnTo>
                    <a:pt x="0" y="209208"/>
                  </a:lnTo>
                  <a:lnTo>
                    <a:pt x="0" y="2047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47333" y="0"/>
                  </a:lnTo>
                  <a:lnTo>
                    <a:pt x="476249" y="28916"/>
                  </a:lnTo>
                  <a:lnTo>
                    <a:pt x="476249" y="209208"/>
                  </a:lnTo>
                  <a:lnTo>
                    <a:pt x="451585" y="237278"/>
                  </a:lnTo>
                  <a:lnTo>
                    <a:pt x="447333" y="238124"/>
                  </a:lnTo>
                  <a:close/>
                </a:path>
              </a:pathLst>
            </a:custGeom>
            <a:solidFill>
              <a:srgbClr val="581B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62112" y="4491037"/>
              <a:ext cx="476250" cy="238125"/>
            </a:xfrm>
            <a:custGeom>
              <a:avLst/>
              <a:gdLst/>
              <a:ahLst/>
              <a:cxnLst/>
              <a:rect l="l" t="t" r="r" b="b"/>
              <a:pathLst>
                <a:path w="476250" h="238125">
                  <a:moveTo>
                    <a:pt x="0" y="204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89"/>
                  </a:lnTo>
                  <a:lnTo>
                    <a:pt x="9764" y="9764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42912" y="0"/>
                  </a:lnTo>
                  <a:lnTo>
                    <a:pt x="447333" y="0"/>
                  </a:lnTo>
                  <a:lnTo>
                    <a:pt x="451585" y="845"/>
                  </a:lnTo>
                  <a:lnTo>
                    <a:pt x="455670" y="2537"/>
                  </a:lnTo>
                  <a:lnTo>
                    <a:pt x="459754" y="4229"/>
                  </a:lnTo>
                  <a:lnTo>
                    <a:pt x="463359" y="6637"/>
                  </a:lnTo>
                  <a:lnTo>
                    <a:pt x="466485" y="9764"/>
                  </a:lnTo>
                  <a:lnTo>
                    <a:pt x="469611" y="12889"/>
                  </a:lnTo>
                  <a:lnTo>
                    <a:pt x="476250" y="33337"/>
                  </a:lnTo>
                  <a:lnTo>
                    <a:pt x="476250" y="204787"/>
                  </a:lnTo>
                  <a:lnTo>
                    <a:pt x="476249" y="209208"/>
                  </a:lnTo>
                  <a:lnTo>
                    <a:pt x="475404" y="213460"/>
                  </a:lnTo>
                  <a:lnTo>
                    <a:pt x="473712" y="217544"/>
                  </a:lnTo>
                  <a:lnTo>
                    <a:pt x="472020" y="221628"/>
                  </a:lnTo>
                  <a:lnTo>
                    <a:pt x="455670" y="235586"/>
                  </a:lnTo>
                  <a:lnTo>
                    <a:pt x="451585" y="237278"/>
                  </a:lnTo>
                  <a:lnTo>
                    <a:pt x="447333" y="238124"/>
                  </a:lnTo>
                  <a:lnTo>
                    <a:pt x="442912" y="238124"/>
                  </a:lnTo>
                  <a:lnTo>
                    <a:pt x="33337" y="238124"/>
                  </a:lnTo>
                  <a:lnTo>
                    <a:pt x="9764" y="228360"/>
                  </a:lnTo>
                  <a:lnTo>
                    <a:pt x="6638" y="225233"/>
                  </a:lnTo>
                  <a:lnTo>
                    <a:pt x="4229" y="221628"/>
                  </a:lnTo>
                  <a:lnTo>
                    <a:pt x="2537" y="217544"/>
                  </a:lnTo>
                  <a:lnTo>
                    <a:pt x="845" y="213460"/>
                  </a:lnTo>
                  <a:lnTo>
                    <a:pt x="0" y="209208"/>
                  </a:lnTo>
                  <a:lnTo>
                    <a:pt x="0" y="204787"/>
                  </a:lnTo>
                  <a:close/>
                </a:path>
              </a:pathLst>
            </a:custGeom>
            <a:ln w="9524">
              <a:solidFill>
                <a:srgbClr val="A754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730970" y="4530725"/>
            <a:ext cx="3422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D8B4FE"/>
                </a:solidFill>
                <a:latin typeface="Segoe UI"/>
                <a:cs typeface="Segoe UI"/>
              </a:rPr>
              <a:t>x = </a:t>
            </a:r>
            <a:r>
              <a:rPr sz="900" spc="-25" dirty="0">
                <a:solidFill>
                  <a:srgbClr val="D8B4FE"/>
                </a:solidFill>
                <a:latin typeface="Segoe UI"/>
                <a:cs typeface="Segoe UI"/>
              </a:rPr>
              <a:t>10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295524" y="4486274"/>
            <a:ext cx="495300" cy="247650"/>
            <a:chOff x="2295524" y="4486274"/>
            <a:chExt cx="495300" cy="247650"/>
          </a:xfrm>
        </p:grpSpPr>
        <p:sp>
          <p:nvSpPr>
            <p:cNvPr id="28" name="object 28"/>
            <p:cNvSpPr/>
            <p:nvPr/>
          </p:nvSpPr>
          <p:spPr>
            <a:xfrm>
              <a:off x="2300287" y="4491037"/>
              <a:ext cx="485775" cy="238125"/>
            </a:xfrm>
            <a:custGeom>
              <a:avLst/>
              <a:gdLst/>
              <a:ahLst/>
              <a:cxnLst/>
              <a:rect l="l" t="t" r="r" b="b"/>
              <a:pathLst>
                <a:path w="485775" h="238125">
                  <a:moveTo>
                    <a:pt x="456858" y="238124"/>
                  </a:moveTo>
                  <a:lnTo>
                    <a:pt x="28916" y="238124"/>
                  </a:lnTo>
                  <a:lnTo>
                    <a:pt x="24664" y="237278"/>
                  </a:lnTo>
                  <a:lnTo>
                    <a:pt x="0" y="209208"/>
                  </a:lnTo>
                  <a:lnTo>
                    <a:pt x="0" y="2047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456858" y="0"/>
                  </a:lnTo>
                  <a:lnTo>
                    <a:pt x="485774" y="28916"/>
                  </a:lnTo>
                  <a:lnTo>
                    <a:pt x="485774" y="209208"/>
                  </a:lnTo>
                  <a:lnTo>
                    <a:pt x="461110" y="237278"/>
                  </a:lnTo>
                  <a:lnTo>
                    <a:pt x="456858" y="238124"/>
                  </a:lnTo>
                  <a:close/>
                </a:path>
              </a:pathLst>
            </a:custGeom>
            <a:solidFill>
              <a:srgbClr val="581B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00287" y="4491037"/>
              <a:ext cx="485775" cy="238125"/>
            </a:xfrm>
            <a:custGeom>
              <a:avLst/>
              <a:gdLst/>
              <a:ahLst/>
              <a:cxnLst/>
              <a:rect l="l" t="t" r="r" b="b"/>
              <a:pathLst>
                <a:path w="485775" h="238125">
                  <a:moveTo>
                    <a:pt x="0" y="204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89"/>
                  </a:lnTo>
                  <a:lnTo>
                    <a:pt x="9764" y="9764"/>
                  </a:lnTo>
                  <a:lnTo>
                    <a:pt x="12890" y="6637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452437" y="0"/>
                  </a:lnTo>
                  <a:lnTo>
                    <a:pt x="456858" y="0"/>
                  </a:lnTo>
                  <a:lnTo>
                    <a:pt x="461110" y="845"/>
                  </a:lnTo>
                  <a:lnTo>
                    <a:pt x="465195" y="2537"/>
                  </a:lnTo>
                  <a:lnTo>
                    <a:pt x="469279" y="4229"/>
                  </a:lnTo>
                  <a:lnTo>
                    <a:pt x="472884" y="6637"/>
                  </a:lnTo>
                  <a:lnTo>
                    <a:pt x="476010" y="9764"/>
                  </a:lnTo>
                  <a:lnTo>
                    <a:pt x="479136" y="12889"/>
                  </a:lnTo>
                  <a:lnTo>
                    <a:pt x="485775" y="33337"/>
                  </a:lnTo>
                  <a:lnTo>
                    <a:pt x="485775" y="204787"/>
                  </a:lnTo>
                  <a:lnTo>
                    <a:pt x="461110" y="237278"/>
                  </a:lnTo>
                  <a:lnTo>
                    <a:pt x="452437" y="238124"/>
                  </a:lnTo>
                  <a:lnTo>
                    <a:pt x="33337" y="238124"/>
                  </a:lnTo>
                  <a:lnTo>
                    <a:pt x="28916" y="238124"/>
                  </a:lnTo>
                  <a:lnTo>
                    <a:pt x="24664" y="237278"/>
                  </a:lnTo>
                  <a:lnTo>
                    <a:pt x="20579" y="235586"/>
                  </a:lnTo>
                  <a:lnTo>
                    <a:pt x="16495" y="233895"/>
                  </a:lnTo>
                  <a:lnTo>
                    <a:pt x="12890" y="231486"/>
                  </a:lnTo>
                  <a:lnTo>
                    <a:pt x="9764" y="228360"/>
                  </a:lnTo>
                  <a:lnTo>
                    <a:pt x="6638" y="225233"/>
                  </a:lnTo>
                  <a:lnTo>
                    <a:pt x="4229" y="221628"/>
                  </a:lnTo>
                  <a:lnTo>
                    <a:pt x="2537" y="217544"/>
                  </a:lnTo>
                  <a:lnTo>
                    <a:pt x="845" y="213460"/>
                  </a:lnTo>
                  <a:lnTo>
                    <a:pt x="0" y="209208"/>
                  </a:lnTo>
                  <a:lnTo>
                    <a:pt x="0" y="204787"/>
                  </a:lnTo>
                  <a:close/>
                </a:path>
              </a:pathLst>
            </a:custGeom>
            <a:ln w="9524">
              <a:solidFill>
                <a:srgbClr val="A754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371377" y="4530725"/>
            <a:ext cx="344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D8B4FE"/>
                </a:solidFill>
                <a:latin typeface="Segoe UI"/>
                <a:cs typeface="Segoe UI"/>
              </a:rPr>
              <a:t>y</a:t>
            </a:r>
            <a:r>
              <a:rPr sz="900" spc="-5" dirty="0">
                <a:solidFill>
                  <a:srgbClr val="D8B4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8B4FE"/>
                </a:solidFill>
                <a:latin typeface="Segoe UI"/>
                <a:cs typeface="Segoe UI"/>
              </a:rPr>
              <a:t>= </a:t>
            </a:r>
            <a:r>
              <a:rPr sz="900" spc="-25" dirty="0">
                <a:solidFill>
                  <a:srgbClr val="D8B4FE"/>
                </a:solidFill>
                <a:latin typeface="Segoe UI"/>
                <a:cs typeface="Segoe UI"/>
              </a:rPr>
              <a:t>20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32" name="object 32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koordinat.py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34631" y="2804795"/>
            <a:ext cx="244538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1. Membuat Tuple (Kurung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Biasa)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posisi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(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100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20" dirty="0">
                <a:solidFill>
                  <a:srgbClr val="FA913C"/>
                </a:solidFill>
                <a:latin typeface="Consolas"/>
                <a:cs typeface="Consolas"/>
              </a:rPr>
              <a:t>200</a:t>
            </a:r>
            <a:r>
              <a:rPr sz="1050" spc="-2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848224" y="3457574"/>
            <a:ext cx="5457825" cy="504825"/>
            <a:chOff x="4848224" y="3457574"/>
            <a:chExt cx="5457825" cy="504825"/>
          </a:xfrm>
        </p:grpSpPr>
        <p:sp>
          <p:nvSpPr>
            <p:cNvPr id="42" name="object 42"/>
            <p:cNvSpPr/>
            <p:nvPr/>
          </p:nvSpPr>
          <p:spPr>
            <a:xfrm>
              <a:off x="4848224" y="3457574"/>
              <a:ext cx="5457825" cy="504825"/>
            </a:xfrm>
            <a:custGeom>
              <a:avLst/>
              <a:gdLst/>
              <a:ahLst/>
              <a:cxnLst/>
              <a:rect l="l" t="t" r="r" b="b"/>
              <a:pathLst>
                <a:path w="5457825" h="504825">
                  <a:moveTo>
                    <a:pt x="545782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504824"/>
                  </a:lnTo>
                  <a:close/>
                </a:path>
              </a:pathLst>
            </a:custGeom>
            <a:solidFill>
              <a:srgbClr val="1D3A8A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48224" y="3457574"/>
              <a:ext cx="38100" cy="504825"/>
            </a:xfrm>
            <a:custGeom>
              <a:avLst/>
              <a:gdLst/>
              <a:ahLst/>
              <a:cxnLst/>
              <a:rect l="l" t="t" r="r" b="b"/>
              <a:pathLst>
                <a:path w="38100" h="504825">
                  <a:moveTo>
                    <a:pt x="38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04824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886324" y="3442970"/>
            <a:ext cx="5419725" cy="4445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49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2. Akses Data (Pakai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Index)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f"Posisi X: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{posisi[0]}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848224" y="4972049"/>
            <a:ext cx="5457825" cy="723900"/>
            <a:chOff x="4848224" y="4972049"/>
            <a:chExt cx="5457825" cy="723900"/>
          </a:xfrm>
        </p:grpSpPr>
        <p:sp>
          <p:nvSpPr>
            <p:cNvPr id="46" name="object 46"/>
            <p:cNvSpPr/>
            <p:nvPr/>
          </p:nvSpPr>
          <p:spPr>
            <a:xfrm>
              <a:off x="4848224" y="4972049"/>
              <a:ext cx="5457825" cy="723900"/>
            </a:xfrm>
            <a:custGeom>
              <a:avLst/>
              <a:gdLst/>
              <a:ahLst/>
              <a:cxnLst/>
              <a:rect l="l" t="t" r="r" b="b"/>
              <a:pathLst>
                <a:path w="5457825" h="723900">
                  <a:moveTo>
                    <a:pt x="5457824" y="723899"/>
                  </a:moveTo>
                  <a:lnTo>
                    <a:pt x="0" y="72389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723899"/>
                  </a:lnTo>
                  <a:close/>
                </a:path>
              </a:pathLst>
            </a:custGeom>
            <a:solidFill>
              <a:srgbClr val="703F12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48224" y="4972049"/>
              <a:ext cx="38100" cy="723900"/>
            </a:xfrm>
            <a:custGeom>
              <a:avLst/>
              <a:gdLst/>
              <a:ahLst/>
              <a:cxnLst/>
              <a:rect l="l" t="t" r="r" b="b"/>
              <a:pathLst>
                <a:path w="38100" h="723900">
                  <a:moveTo>
                    <a:pt x="38099" y="723899"/>
                  </a:moveTo>
                  <a:lnTo>
                    <a:pt x="0" y="7238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723899"/>
                  </a:lnTo>
                  <a:close/>
                </a:path>
              </a:pathLst>
            </a:custGeom>
            <a:solidFill>
              <a:srgbClr val="E9B3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886324" y="4947919"/>
            <a:ext cx="5419725" cy="6731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4. Unpacking (Pecah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Data)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x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y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posisi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f"Koordinat: X=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{x}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Y=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{y}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848224" y="4114799"/>
            <a:ext cx="5457825" cy="704850"/>
            <a:chOff x="4848224" y="4114799"/>
            <a:chExt cx="5457825" cy="704850"/>
          </a:xfrm>
        </p:grpSpPr>
        <p:sp>
          <p:nvSpPr>
            <p:cNvPr id="50" name="object 50"/>
            <p:cNvSpPr/>
            <p:nvPr/>
          </p:nvSpPr>
          <p:spPr>
            <a:xfrm>
              <a:off x="4848224" y="4114799"/>
              <a:ext cx="5457825" cy="704850"/>
            </a:xfrm>
            <a:custGeom>
              <a:avLst/>
              <a:gdLst/>
              <a:ahLst/>
              <a:cxnLst/>
              <a:rect l="l" t="t" r="r" b="b"/>
              <a:pathLst>
                <a:path w="5457825" h="704850">
                  <a:moveTo>
                    <a:pt x="5457824" y="704849"/>
                  </a:moveTo>
                  <a:lnTo>
                    <a:pt x="0" y="7048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704849"/>
                  </a:lnTo>
                  <a:close/>
                </a:path>
              </a:pathLst>
            </a:custGeom>
            <a:solidFill>
              <a:srgbClr val="7E1C1C">
                <a:alpha val="91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48224" y="4114799"/>
              <a:ext cx="38100" cy="704850"/>
            </a:xfrm>
            <a:custGeom>
              <a:avLst/>
              <a:gdLst/>
              <a:ahLst/>
              <a:cxnLst/>
              <a:rect l="l" t="t" r="r" b="b"/>
              <a:pathLst>
                <a:path w="38100" h="704850">
                  <a:moveTo>
                    <a:pt x="38099" y="704849"/>
                  </a:moveTo>
                  <a:lnTo>
                    <a:pt x="0" y="7048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704849"/>
                  </a:lnTo>
                  <a:close/>
                </a:path>
              </a:pathLst>
            </a:custGeom>
            <a:solidFill>
              <a:srgbClr val="EF4444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999731" y="4467224"/>
              <a:ext cx="1100455" cy="9525"/>
            </a:xfrm>
            <a:custGeom>
              <a:avLst/>
              <a:gdLst/>
              <a:ahLst/>
              <a:cxnLst/>
              <a:rect l="l" t="t" r="r" b="b"/>
              <a:pathLst>
                <a:path w="1100454" h="9525">
                  <a:moveTo>
                    <a:pt x="109983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99839" y="0"/>
                  </a:lnTo>
                  <a:lnTo>
                    <a:pt x="1099839" y="9524"/>
                  </a:lnTo>
                  <a:close/>
                </a:path>
              </a:pathLst>
            </a:custGeom>
            <a:solidFill>
              <a:srgbClr val="64738B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99731" y="4648199"/>
              <a:ext cx="95250" cy="98425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4886324" y="4090670"/>
            <a:ext cx="5419725" cy="67500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3. Coba Edit (Akan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Error)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4"/>
              </a:spcBef>
            </a:pPr>
            <a:r>
              <a:rPr sz="1050" dirty="0">
                <a:solidFill>
                  <a:srgbClr val="64738B"/>
                </a:solidFill>
                <a:latin typeface="Consolas"/>
                <a:cs typeface="Consolas"/>
              </a:rPr>
              <a:t>posisi[0] = </a:t>
            </a:r>
            <a:r>
              <a:rPr sz="1050" spc="-25" dirty="0">
                <a:solidFill>
                  <a:srgbClr val="64738B"/>
                </a:solidFill>
                <a:latin typeface="Consolas"/>
                <a:cs typeface="Consolas"/>
              </a:rPr>
              <a:t>500</a:t>
            </a:r>
            <a:endParaRPr sz="1050">
              <a:latin typeface="Consolas"/>
              <a:cs typeface="Consolas"/>
            </a:endParaRPr>
          </a:p>
          <a:p>
            <a:pPr marL="260985">
              <a:lnSpc>
                <a:spcPct val="100000"/>
              </a:lnSpc>
              <a:spcBef>
                <a:spcPts val="765"/>
              </a:spcBef>
            </a:pP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TypeError: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'tuple'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object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does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not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support</a:t>
            </a:r>
            <a:r>
              <a:rPr sz="750" b="1" spc="-2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item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spc="-10" dirty="0">
                <a:solidFill>
                  <a:srgbClr val="F77070"/>
                </a:solidFill>
                <a:latin typeface="Consolas"/>
                <a:cs typeface="Consolas"/>
              </a:rPr>
              <a:t>assignment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473695" y="5940552"/>
            <a:ext cx="3218815" cy="1298575"/>
            <a:chOff x="7473695" y="5940552"/>
            <a:chExt cx="3218815" cy="1298575"/>
          </a:xfrm>
        </p:grpSpPr>
        <p:sp>
          <p:nvSpPr>
            <p:cNvPr id="56" name="object 56"/>
            <p:cNvSpPr/>
            <p:nvPr/>
          </p:nvSpPr>
          <p:spPr>
            <a:xfrm>
              <a:off x="7473695" y="5940552"/>
              <a:ext cx="3218815" cy="1298575"/>
            </a:xfrm>
            <a:custGeom>
              <a:avLst/>
              <a:gdLst/>
              <a:ahLst/>
              <a:cxnLst/>
              <a:rect l="l" t="t" r="r" b="b"/>
              <a:pathLst>
                <a:path w="3218815" h="1298575">
                  <a:moveTo>
                    <a:pt x="3218687" y="1298447"/>
                  </a:moveTo>
                  <a:lnTo>
                    <a:pt x="0" y="1298447"/>
                  </a:lnTo>
                  <a:lnTo>
                    <a:pt x="0" y="0"/>
                  </a:lnTo>
                  <a:lnTo>
                    <a:pt x="3218708" y="0"/>
                  </a:lnTo>
                  <a:lnTo>
                    <a:pt x="3218707" y="326897"/>
                  </a:lnTo>
                  <a:lnTo>
                    <a:pt x="632078" y="326897"/>
                  </a:lnTo>
                  <a:lnTo>
                    <a:pt x="625510" y="327215"/>
                  </a:lnTo>
                  <a:lnTo>
                    <a:pt x="589800" y="342006"/>
                  </a:lnTo>
                  <a:lnTo>
                    <a:pt x="568257" y="374246"/>
                  </a:lnTo>
                  <a:lnTo>
                    <a:pt x="565403" y="393572"/>
                  </a:lnTo>
                  <a:lnTo>
                    <a:pt x="565403" y="993647"/>
                  </a:lnTo>
                  <a:lnTo>
                    <a:pt x="576629" y="1030696"/>
                  </a:lnTo>
                  <a:lnTo>
                    <a:pt x="606563" y="1055246"/>
                  </a:lnTo>
                  <a:lnTo>
                    <a:pt x="632078" y="1060322"/>
                  </a:lnTo>
                  <a:lnTo>
                    <a:pt x="3218687" y="1060322"/>
                  </a:lnTo>
                  <a:lnTo>
                    <a:pt x="3218687" y="1298447"/>
                  </a:lnTo>
                  <a:close/>
                </a:path>
                <a:path w="3218815" h="1298575">
                  <a:moveTo>
                    <a:pt x="3218687" y="1060322"/>
                  </a:moveTo>
                  <a:lnTo>
                    <a:pt x="2918078" y="1060322"/>
                  </a:lnTo>
                  <a:lnTo>
                    <a:pt x="2924646" y="1060005"/>
                  </a:lnTo>
                  <a:lnTo>
                    <a:pt x="2931087" y="1059053"/>
                  </a:lnTo>
                  <a:lnTo>
                    <a:pt x="2965223" y="1040793"/>
                  </a:lnTo>
                  <a:lnTo>
                    <a:pt x="2983484" y="1006657"/>
                  </a:lnTo>
                  <a:lnTo>
                    <a:pt x="2984753" y="993647"/>
                  </a:lnTo>
                  <a:lnTo>
                    <a:pt x="2984753" y="393572"/>
                  </a:lnTo>
                  <a:lnTo>
                    <a:pt x="2973525" y="356522"/>
                  </a:lnTo>
                  <a:lnTo>
                    <a:pt x="2943592" y="331972"/>
                  </a:lnTo>
                  <a:lnTo>
                    <a:pt x="2918078" y="326897"/>
                  </a:lnTo>
                  <a:lnTo>
                    <a:pt x="3218687" y="326897"/>
                  </a:lnTo>
                  <a:lnTo>
                    <a:pt x="3218687" y="10603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034336" y="6262686"/>
              <a:ext cx="2428875" cy="742950"/>
            </a:xfrm>
            <a:custGeom>
              <a:avLst/>
              <a:gdLst/>
              <a:ahLst/>
              <a:cxnLst/>
              <a:rect l="l" t="t" r="r" b="b"/>
              <a:pathLst>
                <a:path w="2428875" h="742950">
                  <a:moveTo>
                    <a:pt x="2362127" y="742949"/>
                  </a:moveTo>
                  <a:lnTo>
                    <a:pt x="66746" y="742949"/>
                  </a:lnTo>
                  <a:lnTo>
                    <a:pt x="62100" y="742492"/>
                  </a:lnTo>
                  <a:lnTo>
                    <a:pt x="24239" y="725342"/>
                  </a:lnTo>
                  <a:lnTo>
                    <a:pt x="2287" y="690048"/>
                  </a:lnTo>
                  <a:lnTo>
                    <a:pt x="0" y="676202"/>
                  </a:lnTo>
                  <a:lnTo>
                    <a:pt x="0" y="671512"/>
                  </a:lnTo>
                  <a:lnTo>
                    <a:pt x="0" y="66746"/>
                  </a:lnTo>
                  <a:lnTo>
                    <a:pt x="14644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362127" y="0"/>
                  </a:lnTo>
                  <a:lnTo>
                    <a:pt x="2401025" y="14645"/>
                  </a:lnTo>
                  <a:lnTo>
                    <a:pt x="2425231" y="48433"/>
                  </a:lnTo>
                  <a:lnTo>
                    <a:pt x="2428874" y="66746"/>
                  </a:lnTo>
                  <a:lnTo>
                    <a:pt x="2428874" y="676202"/>
                  </a:lnTo>
                  <a:lnTo>
                    <a:pt x="2414228" y="715099"/>
                  </a:lnTo>
                  <a:lnTo>
                    <a:pt x="2380440" y="739306"/>
                  </a:lnTo>
                  <a:lnTo>
                    <a:pt x="2366772" y="742492"/>
                  </a:lnTo>
                  <a:lnTo>
                    <a:pt x="2362127" y="742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034336" y="6262686"/>
              <a:ext cx="2428875" cy="742950"/>
            </a:xfrm>
            <a:custGeom>
              <a:avLst/>
              <a:gdLst/>
              <a:ahLst/>
              <a:cxnLst/>
              <a:rect l="l" t="t" r="r" b="b"/>
              <a:pathLst>
                <a:path w="2428875" h="742950">
                  <a:moveTo>
                    <a:pt x="0" y="6715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2038" y="31749"/>
                  </a:lnTo>
                  <a:lnTo>
                    <a:pt x="14644" y="27848"/>
                  </a:lnTo>
                  <a:lnTo>
                    <a:pt x="17606" y="24239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57499" y="1372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357437" y="0"/>
                  </a:lnTo>
                  <a:lnTo>
                    <a:pt x="2362127" y="0"/>
                  </a:lnTo>
                  <a:lnTo>
                    <a:pt x="2366772" y="457"/>
                  </a:lnTo>
                  <a:lnTo>
                    <a:pt x="2371372" y="1372"/>
                  </a:lnTo>
                  <a:lnTo>
                    <a:pt x="2375973" y="2287"/>
                  </a:lnTo>
                  <a:lnTo>
                    <a:pt x="2397124" y="12038"/>
                  </a:lnTo>
                  <a:lnTo>
                    <a:pt x="2401025" y="14645"/>
                  </a:lnTo>
                  <a:lnTo>
                    <a:pt x="2404634" y="17606"/>
                  </a:lnTo>
                  <a:lnTo>
                    <a:pt x="2407950" y="20923"/>
                  </a:lnTo>
                  <a:lnTo>
                    <a:pt x="2411267" y="24239"/>
                  </a:lnTo>
                  <a:lnTo>
                    <a:pt x="2423435" y="44099"/>
                  </a:lnTo>
                  <a:lnTo>
                    <a:pt x="2425231" y="48433"/>
                  </a:lnTo>
                  <a:lnTo>
                    <a:pt x="2426586" y="52900"/>
                  </a:lnTo>
                  <a:lnTo>
                    <a:pt x="2427501" y="57500"/>
                  </a:lnTo>
                  <a:lnTo>
                    <a:pt x="2428416" y="62100"/>
                  </a:lnTo>
                  <a:lnTo>
                    <a:pt x="2428874" y="66746"/>
                  </a:lnTo>
                  <a:lnTo>
                    <a:pt x="2428874" y="71437"/>
                  </a:lnTo>
                  <a:lnTo>
                    <a:pt x="2428874" y="671512"/>
                  </a:lnTo>
                  <a:lnTo>
                    <a:pt x="2428874" y="676202"/>
                  </a:lnTo>
                  <a:lnTo>
                    <a:pt x="2428416" y="680848"/>
                  </a:lnTo>
                  <a:lnTo>
                    <a:pt x="2427501" y="685448"/>
                  </a:lnTo>
                  <a:lnTo>
                    <a:pt x="2426586" y="690048"/>
                  </a:lnTo>
                  <a:lnTo>
                    <a:pt x="2425231" y="694515"/>
                  </a:lnTo>
                  <a:lnTo>
                    <a:pt x="2423435" y="698849"/>
                  </a:lnTo>
                  <a:lnTo>
                    <a:pt x="2421640" y="703182"/>
                  </a:lnTo>
                  <a:lnTo>
                    <a:pt x="2407950" y="722025"/>
                  </a:lnTo>
                  <a:lnTo>
                    <a:pt x="2404634" y="725342"/>
                  </a:lnTo>
                  <a:lnTo>
                    <a:pt x="2401025" y="728303"/>
                  </a:lnTo>
                  <a:lnTo>
                    <a:pt x="2397124" y="730909"/>
                  </a:lnTo>
                  <a:lnTo>
                    <a:pt x="2393224" y="733515"/>
                  </a:lnTo>
                  <a:lnTo>
                    <a:pt x="2371372" y="741576"/>
                  </a:lnTo>
                  <a:lnTo>
                    <a:pt x="2366772" y="742492"/>
                  </a:lnTo>
                  <a:lnTo>
                    <a:pt x="2362127" y="742949"/>
                  </a:lnTo>
                  <a:lnTo>
                    <a:pt x="2357437" y="742949"/>
                  </a:lnTo>
                  <a:lnTo>
                    <a:pt x="71437" y="742949"/>
                  </a:lnTo>
                  <a:lnTo>
                    <a:pt x="66746" y="742949"/>
                  </a:lnTo>
                  <a:lnTo>
                    <a:pt x="62100" y="742492"/>
                  </a:lnTo>
                  <a:lnTo>
                    <a:pt x="57500" y="741576"/>
                  </a:lnTo>
                  <a:lnTo>
                    <a:pt x="52899" y="740661"/>
                  </a:lnTo>
                  <a:lnTo>
                    <a:pt x="20923" y="722025"/>
                  </a:lnTo>
                  <a:lnTo>
                    <a:pt x="17606" y="718709"/>
                  </a:lnTo>
                  <a:lnTo>
                    <a:pt x="457" y="680847"/>
                  </a:lnTo>
                  <a:lnTo>
                    <a:pt x="0" y="676202"/>
                  </a:lnTo>
                  <a:lnTo>
                    <a:pt x="0" y="6715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153399" y="6534149"/>
              <a:ext cx="2190750" cy="9525"/>
            </a:xfrm>
            <a:custGeom>
              <a:avLst/>
              <a:gdLst/>
              <a:ahLst/>
              <a:cxnLst/>
              <a:rect l="l" t="t" r="r" b="b"/>
              <a:pathLst>
                <a:path w="2190750" h="9525">
                  <a:moveTo>
                    <a:pt x="2190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190749" y="0"/>
                  </a:lnTo>
                  <a:lnTo>
                    <a:pt x="21907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8140700" y="6329521"/>
            <a:ext cx="1471295" cy="5549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Posisi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X: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CBD5E1"/>
                </a:solidFill>
                <a:latin typeface="Consolas"/>
                <a:cs typeface="Consolas"/>
              </a:rPr>
              <a:t>100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Koordinat:</a:t>
            </a:r>
            <a:r>
              <a:rPr sz="900" spc="-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X=100,</a:t>
            </a:r>
            <a:r>
              <a:rPr sz="900" spc="-8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Y=200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2" name="object 62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14" dirty="0">
                <a:solidFill>
                  <a:srgbClr val="FFFFFF"/>
                </a:solidFill>
              </a:rPr>
              <a:t>DATA</a:t>
            </a:r>
            <a:r>
              <a:rPr spc="-240" dirty="0">
                <a:solidFill>
                  <a:srgbClr val="FFFFFF"/>
                </a:solidFill>
              </a:rPr>
              <a:t> </a:t>
            </a:r>
            <a:r>
              <a:rPr spc="-10" dirty="0"/>
              <a:t>TUPLE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Immutable • Fixed Data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Unpacking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92099" y="7341437"/>
            <a:ext cx="90551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IMMUTABLE</a:t>
            </a:r>
            <a:r>
              <a:rPr sz="900" spc="-9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0" dirty="0">
                <a:solidFill>
                  <a:srgbClr val="64738B"/>
                </a:solidFill>
                <a:latin typeface="Consolas"/>
                <a:cs typeface="Consolas"/>
              </a:rPr>
              <a:t>DATA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876332" y="7341437"/>
            <a:ext cx="528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SLIDE</a:t>
            </a:r>
            <a:r>
              <a:rPr sz="900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20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697888" y="297815"/>
            <a:ext cx="70675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06.2</a:t>
            </a:r>
            <a:endParaRPr sz="900">
              <a:latin typeface="Segoe UI"/>
              <a:cs typeface="Segoe UI"/>
            </a:endParaRPr>
          </a:p>
          <a:p>
            <a:pPr marL="184785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TUPLE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3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383" y="0"/>
                  </a:lnTo>
                  <a:lnTo>
                    <a:pt x="10692383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628775"/>
            </a:xfrm>
            <a:custGeom>
              <a:avLst/>
              <a:gdLst/>
              <a:ahLst/>
              <a:cxnLst/>
              <a:rect l="l" t="t" r="r" b="b"/>
              <a:pathLst>
                <a:path w="3971925" h="1628775">
                  <a:moveTo>
                    <a:pt x="3865129" y="1628774"/>
                  </a:moveTo>
                  <a:lnTo>
                    <a:pt x="88995" y="1628774"/>
                  </a:lnTo>
                  <a:lnTo>
                    <a:pt x="82801" y="1628042"/>
                  </a:lnTo>
                  <a:lnTo>
                    <a:pt x="37131" y="1605341"/>
                  </a:lnTo>
                  <a:lnTo>
                    <a:pt x="12577" y="1571735"/>
                  </a:lnTo>
                  <a:lnTo>
                    <a:pt x="610" y="1529412"/>
                  </a:lnTo>
                  <a:lnTo>
                    <a:pt x="0" y="1521979"/>
                  </a:lnTo>
                  <a:lnTo>
                    <a:pt x="0" y="151447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521979"/>
                  </a:lnTo>
                  <a:lnTo>
                    <a:pt x="3960351" y="1565148"/>
                  </a:lnTo>
                  <a:lnTo>
                    <a:pt x="3933139" y="1600603"/>
                  </a:lnTo>
                  <a:lnTo>
                    <a:pt x="3894430" y="1622945"/>
                  </a:lnTo>
                  <a:lnTo>
                    <a:pt x="3872562" y="1628042"/>
                  </a:lnTo>
                  <a:lnTo>
                    <a:pt x="3865129" y="16287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628775"/>
            </a:xfrm>
            <a:custGeom>
              <a:avLst/>
              <a:gdLst/>
              <a:ahLst/>
              <a:cxnLst/>
              <a:rect l="l" t="t" r="r" b="b"/>
              <a:pathLst>
                <a:path w="114300" h="1628775">
                  <a:moveTo>
                    <a:pt x="114300" y="1628774"/>
                  </a:moveTo>
                  <a:lnTo>
                    <a:pt x="70559" y="1620074"/>
                  </a:lnTo>
                  <a:lnTo>
                    <a:pt x="33477" y="1595297"/>
                  </a:lnTo>
                  <a:lnTo>
                    <a:pt x="8700" y="1558215"/>
                  </a:lnTo>
                  <a:lnTo>
                    <a:pt x="0" y="151447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514474"/>
                  </a:lnTo>
                  <a:lnTo>
                    <a:pt x="43900" y="1558215"/>
                  </a:lnTo>
                  <a:lnTo>
                    <a:pt x="60418" y="1595297"/>
                  </a:lnTo>
                  <a:lnTo>
                    <a:pt x="92213" y="1623880"/>
                  </a:lnTo>
                  <a:lnTo>
                    <a:pt x="106793" y="1628231"/>
                  </a:lnTo>
                  <a:lnTo>
                    <a:pt x="114300" y="1628774"/>
                  </a:lnTo>
                  <a:close/>
                </a:path>
              </a:pathLst>
            </a:custGeom>
            <a:solidFill>
              <a:srgbClr val="FA9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9099" y="2257424"/>
              <a:ext cx="3648075" cy="457200"/>
            </a:xfrm>
            <a:custGeom>
              <a:avLst/>
              <a:gdLst/>
              <a:ahLst/>
              <a:cxnLst/>
              <a:rect l="l" t="t" r="r" b="b"/>
              <a:pathLst>
                <a:path w="3648075" h="457200">
                  <a:moveTo>
                    <a:pt x="3615026" y="457199"/>
                  </a:moveTo>
                  <a:lnTo>
                    <a:pt x="33047" y="457199"/>
                  </a:lnTo>
                  <a:lnTo>
                    <a:pt x="28187" y="456232"/>
                  </a:lnTo>
                  <a:lnTo>
                    <a:pt x="966" y="429012"/>
                  </a:lnTo>
                  <a:lnTo>
                    <a:pt x="0" y="424152"/>
                  </a:lnTo>
                  <a:lnTo>
                    <a:pt x="0" y="4190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615026" y="0"/>
                  </a:lnTo>
                  <a:lnTo>
                    <a:pt x="3647107" y="28187"/>
                  </a:lnTo>
                  <a:lnTo>
                    <a:pt x="3648074" y="33047"/>
                  </a:lnTo>
                  <a:lnTo>
                    <a:pt x="3648074" y="424152"/>
                  </a:lnTo>
                  <a:lnTo>
                    <a:pt x="3619886" y="456232"/>
                  </a:lnTo>
                  <a:lnTo>
                    <a:pt x="3615026" y="45719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38274"/>
              <a:ext cx="171450" cy="1746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06399" y="1406525"/>
            <a:ext cx="3672840" cy="1238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71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Sifat:</a:t>
            </a:r>
            <a:r>
              <a:rPr sz="135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Unik</a:t>
            </a:r>
            <a:r>
              <a:rPr sz="135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35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Acak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42900"/>
              </a:lnSpc>
              <a:spcBef>
                <a:spcPts val="464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Set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ditulis dengan kurung kurawal </a:t>
            </a:r>
            <a:r>
              <a:rPr sz="1050" dirty="0">
                <a:solidFill>
                  <a:srgbClr val="DAE9FE"/>
                </a:solidFill>
                <a:latin typeface="Consolas"/>
                <a:cs typeface="Consolas"/>
              </a:rPr>
              <a:t>{}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r>
              <a:rPr sz="1050" spc="-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Set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tidak </a:t>
            </a:r>
            <a:r>
              <a:rPr sz="1050" b="1" spc="-10" dirty="0">
                <a:solidFill>
                  <a:srgbClr val="DAE9FE"/>
                </a:solidFill>
                <a:latin typeface="Segoe UI"/>
                <a:cs typeface="Segoe UI"/>
              </a:rPr>
              <a:t>mengizinkan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duplikat</a:t>
            </a:r>
            <a:r>
              <a:rPr sz="1050" b="1" spc="-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dan</a:t>
            </a:r>
            <a:r>
              <a:rPr sz="1050" spc="-3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tidak</a:t>
            </a:r>
            <a:r>
              <a:rPr sz="1050" b="1" spc="-3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memiliki</a:t>
            </a:r>
            <a:r>
              <a:rPr sz="1050" b="1" spc="-3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urutan</a:t>
            </a:r>
            <a:r>
              <a:rPr sz="1050" b="1" spc="-3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DAE9FE"/>
                </a:solidFill>
                <a:latin typeface="Segoe UI"/>
                <a:cs typeface="Segoe UI"/>
              </a:rPr>
              <a:t>(index)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.</a:t>
            </a:r>
            <a:endParaRPr sz="105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50">
              <a:latin typeface="Segoe UI"/>
              <a:cs typeface="Segoe UI"/>
            </a:endParaRPr>
          </a:p>
          <a:p>
            <a:pPr marL="88265" marR="436880">
              <a:lnSpc>
                <a:spcPct val="111100"/>
              </a:lnSpc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Kegunaan:</a:t>
            </a:r>
            <a:r>
              <a:rPr sz="900" b="1" spc="-3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Menghapus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data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ganda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dengan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cepat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dan</a:t>
            </a:r>
            <a:r>
              <a:rPr sz="900" spc="-2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operasi </a:t>
            </a:r>
            <a:r>
              <a:rPr sz="900" dirty="0">
                <a:solidFill>
                  <a:srgbClr val="94A2B8"/>
                </a:solidFill>
                <a:latin typeface="Segoe UI"/>
                <a:cs typeface="Segoe UI"/>
              </a:rPr>
              <a:t>matematika</a:t>
            </a:r>
            <a:r>
              <a:rPr sz="900" spc="-5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94A2B8"/>
                </a:solidFill>
                <a:latin typeface="Segoe UI"/>
                <a:cs typeface="Segoe UI"/>
              </a:rPr>
              <a:t>himpunan.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8599" y="3095624"/>
            <a:ext cx="3990975" cy="1295400"/>
            <a:chOff x="228599" y="3095624"/>
            <a:chExt cx="3990975" cy="1295400"/>
          </a:xfrm>
        </p:grpSpPr>
        <p:sp>
          <p:nvSpPr>
            <p:cNvPr id="12" name="object 12"/>
            <p:cNvSpPr/>
            <p:nvPr/>
          </p:nvSpPr>
          <p:spPr>
            <a:xfrm>
              <a:off x="233362" y="3100387"/>
              <a:ext cx="3981450" cy="1285875"/>
            </a:xfrm>
            <a:custGeom>
              <a:avLst/>
              <a:gdLst/>
              <a:ahLst/>
              <a:cxnLst/>
              <a:rect l="l" t="t" r="r" b="b"/>
              <a:pathLst>
                <a:path w="3981450" h="1285875">
                  <a:moveTo>
                    <a:pt x="3879104" y="1285874"/>
                  </a:moveTo>
                  <a:lnTo>
                    <a:pt x="102345" y="1285874"/>
                  </a:lnTo>
                  <a:lnTo>
                    <a:pt x="95221" y="1285173"/>
                  </a:lnTo>
                  <a:lnTo>
                    <a:pt x="54661" y="1271409"/>
                  </a:lnTo>
                  <a:lnTo>
                    <a:pt x="22456" y="1243173"/>
                  </a:lnTo>
                  <a:lnTo>
                    <a:pt x="3507" y="1204760"/>
                  </a:lnTo>
                  <a:lnTo>
                    <a:pt x="0" y="1183529"/>
                  </a:lnTo>
                  <a:lnTo>
                    <a:pt x="0" y="117633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1183529"/>
                  </a:lnTo>
                  <a:lnTo>
                    <a:pt x="3970358" y="1224900"/>
                  </a:lnTo>
                  <a:lnTo>
                    <a:pt x="3944280" y="1258877"/>
                  </a:lnTo>
                  <a:lnTo>
                    <a:pt x="3907185" y="1280288"/>
                  </a:lnTo>
                  <a:lnTo>
                    <a:pt x="3886227" y="1285173"/>
                  </a:lnTo>
                  <a:lnTo>
                    <a:pt x="3879104" y="128587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3362" y="3100387"/>
              <a:ext cx="3981450" cy="1285875"/>
            </a:xfrm>
            <a:custGeom>
              <a:avLst/>
              <a:gdLst/>
              <a:ahLst/>
              <a:cxnLst/>
              <a:rect l="l" t="t" r="r" b="b"/>
              <a:pathLst>
                <a:path w="3981450" h="1285875">
                  <a:moveTo>
                    <a:pt x="0" y="117633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5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926787" y="14464"/>
                  </a:lnTo>
                  <a:lnTo>
                    <a:pt x="3932767" y="18460"/>
                  </a:lnTo>
                  <a:lnTo>
                    <a:pt x="3938747" y="22455"/>
                  </a:lnTo>
                  <a:lnTo>
                    <a:pt x="3944280" y="26996"/>
                  </a:lnTo>
                  <a:lnTo>
                    <a:pt x="3949366" y="32082"/>
                  </a:lnTo>
                  <a:lnTo>
                    <a:pt x="3954452" y="37168"/>
                  </a:lnTo>
                  <a:lnTo>
                    <a:pt x="3958993" y="42701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70358" y="60974"/>
                  </a:lnTo>
                  <a:lnTo>
                    <a:pt x="3973111" y="67619"/>
                  </a:lnTo>
                  <a:lnTo>
                    <a:pt x="3975863" y="74263"/>
                  </a:lnTo>
                  <a:lnTo>
                    <a:pt x="3981449" y="109537"/>
                  </a:lnTo>
                  <a:lnTo>
                    <a:pt x="3981449" y="1176337"/>
                  </a:lnTo>
                  <a:lnTo>
                    <a:pt x="3981449" y="1183529"/>
                  </a:lnTo>
                  <a:lnTo>
                    <a:pt x="3980747" y="1190652"/>
                  </a:lnTo>
                  <a:lnTo>
                    <a:pt x="3979344" y="1197706"/>
                  </a:lnTo>
                  <a:lnTo>
                    <a:pt x="3977941" y="1204760"/>
                  </a:lnTo>
                  <a:lnTo>
                    <a:pt x="3958993" y="1243173"/>
                  </a:lnTo>
                  <a:lnTo>
                    <a:pt x="3926787" y="1271409"/>
                  </a:lnTo>
                  <a:lnTo>
                    <a:pt x="3886227" y="1285173"/>
                  </a:lnTo>
                  <a:lnTo>
                    <a:pt x="3879104" y="1285874"/>
                  </a:lnTo>
                  <a:lnTo>
                    <a:pt x="3871912" y="1285874"/>
                  </a:lnTo>
                  <a:lnTo>
                    <a:pt x="109537" y="1285874"/>
                  </a:lnTo>
                  <a:lnTo>
                    <a:pt x="102345" y="1285874"/>
                  </a:lnTo>
                  <a:lnTo>
                    <a:pt x="95221" y="1285173"/>
                  </a:lnTo>
                  <a:lnTo>
                    <a:pt x="88167" y="1283769"/>
                  </a:lnTo>
                  <a:lnTo>
                    <a:pt x="81113" y="1282366"/>
                  </a:lnTo>
                  <a:lnTo>
                    <a:pt x="74264" y="1280288"/>
                  </a:lnTo>
                  <a:lnTo>
                    <a:pt x="67619" y="1277536"/>
                  </a:lnTo>
                  <a:lnTo>
                    <a:pt x="60974" y="1274783"/>
                  </a:lnTo>
                  <a:lnTo>
                    <a:pt x="54661" y="1271409"/>
                  </a:lnTo>
                  <a:lnTo>
                    <a:pt x="48681" y="1267413"/>
                  </a:lnTo>
                  <a:lnTo>
                    <a:pt x="42701" y="1263418"/>
                  </a:lnTo>
                  <a:lnTo>
                    <a:pt x="14464" y="1231212"/>
                  </a:lnTo>
                  <a:lnTo>
                    <a:pt x="8338" y="1218254"/>
                  </a:lnTo>
                  <a:lnTo>
                    <a:pt x="5585" y="1211610"/>
                  </a:lnTo>
                  <a:lnTo>
                    <a:pt x="3507" y="1204760"/>
                  </a:lnTo>
                  <a:lnTo>
                    <a:pt x="2104" y="1197706"/>
                  </a:lnTo>
                  <a:lnTo>
                    <a:pt x="701" y="1190652"/>
                  </a:lnTo>
                  <a:lnTo>
                    <a:pt x="0" y="1183529"/>
                  </a:lnTo>
                  <a:lnTo>
                    <a:pt x="0" y="11763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64444" y="3254375"/>
            <a:ext cx="11182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LOGIKA</a:t>
            </a:r>
            <a:r>
              <a:rPr sz="900" b="1" spc="-6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HIMPUNAN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9679" y="3911600"/>
            <a:ext cx="772795" cy="3111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750" b="1" dirty="0">
                <a:solidFill>
                  <a:srgbClr val="CBD5E1"/>
                </a:solidFill>
                <a:latin typeface="Segoe UI"/>
                <a:cs typeface="Segoe UI"/>
              </a:rPr>
              <a:t>Union </a:t>
            </a:r>
            <a:r>
              <a:rPr sz="750" b="1" spc="-25" dirty="0">
                <a:solidFill>
                  <a:srgbClr val="CBD5E1"/>
                </a:solidFill>
                <a:latin typeface="Segoe UI"/>
                <a:cs typeface="Segoe UI"/>
              </a:rPr>
              <a:t>(|)</a:t>
            </a:r>
            <a:endParaRPr sz="75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Gabungan</a:t>
            </a:r>
            <a:r>
              <a:rPr sz="750" spc="-3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Semua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80655" y="3911600"/>
            <a:ext cx="736600" cy="3111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750" b="1" dirty="0">
                <a:solidFill>
                  <a:srgbClr val="CBD5E1"/>
                </a:solidFill>
                <a:latin typeface="Segoe UI"/>
                <a:cs typeface="Segoe UI"/>
              </a:rPr>
              <a:t>Intersection</a:t>
            </a:r>
            <a:r>
              <a:rPr sz="750" b="1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b="1" spc="-25" dirty="0">
                <a:solidFill>
                  <a:srgbClr val="CBD5E1"/>
                </a:solidFill>
                <a:latin typeface="Segoe UI"/>
                <a:cs typeface="Segoe UI"/>
              </a:rPr>
              <a:t>(&amp;)</a:t>
            </a:r>
            <a:endParaRPr sz="750">
              <a:latin typeface="Segoe UI"/>
              <a:cs typeface="Segoe UI"/>
            </a:endParaRPr>
          </a:p>
          <a:p>
            <a:pPr marL="40640">
              <a:lnSpc>
                <a:spcPct val="100000"/>
              </a:lnSpc>
              <a:spcBef>
                <a:spcPts val="225"/>
              </a:spcBef>
            </a:pPr>
            <a:r>
              <a:rPr sz="750" spc="-20" dirty="0">
                <a:solidFill>
                  <a:srgbClr val="CBD5E1"/>
                </a:solidFill>
                <a:latin typeface="Segoe UI"/>
                <a:cs typeface="Segoe UI"/>
              </a:rPr>
              <a:t>Yang</a:t>
            </a:r>
            <a:r>
              <a:rPr sz="75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CBD5E1"/>
                </a:solidFill>
                <a:latin typeface="Segoe UI"/>
                <a:cs typeface="Segoe UI"/>
              </a:rPr>
              <a:t>Sama</a:t>
            </a:r>
            <a:r>
              <a:rPr sz="75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750" spc="-20" dirty="0">
                <a:solidFill>
                  <a:srgbClr val="CBD5E1"/>
                </a:solidFill>
                <a:latin typeface="Segoe UI"/>
                <a:cs typeface="Segoe UI"/>
              </a:rPr>
              <a:t>Saja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18" name="object 18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383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383" y="0"/>
                  </a:lnTo>
                  <a:lnTo>
                    <a:pt x="10692383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19174" y="356234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399" y="304799"/>
                  </a:moveTo>
                  <a:lnTo>
                    <a:pt x="108159" y="298239"/>
                  </a:lnTo>
                  <a:lnTo>
                    <a:pt x="67730" y="279115"/>
                  </a:lnTo>
                  <a:lnTo>
                    <a:pt x="34591" y="249082"/>
                  </a:lnTo>
                  <a:lnTo>
                    <a:pt x="11600" y="210720"/>
                  </a:lnTo>
                  <a:lnTo>
                    <a:pt x="732" y="167337"/>
                  </a:lnTo>
                  <a:lnTo>
                    <a:pt x="0" y="152399"/>
                  </a:lnTo>
                  <a:lnTo>
                    <a:pt x="182" y="144912"/>
                  </a:lnTo>
                  <a:lnTo>
                    <a:pt x="8904" y="101065"/>
                  </a:lnTo>
                  <a:lnTo>
                    <a:pt x="29995" y="61607"/>
                  </a:lnTo>
                  <a:lnTo>
                    <a:pt x="61607" y="29995"/>
                  </a:lnTo>
                  <a:lnTo>
                    <a:pt x="101066" y="8904"/>
                  </a:lnTo>
                  <a:lnTo>
                    <a:pt x="144912" y="183"/>
                  </a:lnTo>
                  <a:lnTo>
                    <a:pt x="152399" y="0"/>
                  </a:lnTo>
                  <a:lnTo>
                    <a:pt x="159886" y="183"/>
                  </a:lnTo>
                  <a:lnTo>
                    <a:pt x="203733" y="8904"/>
                  </a:lnTo>
                  <a:lnTo>
                    <a:pt x="243192" y="29995"/>
                  </a:lnTo>
                  <a:lnTo>
                    <a:pt x="274804" y="61606"/>
                  </a:lnTo>
                  <a:lnTo>
                    <a:pt x="295895" y="101065"/>
                  </a:lnTo>
                  <a:lnTo>
                    <a:pt x="304616" y="144912"/>
                  </a:lnTo>
                  <a:lnTo>
                    <a:pt x="304799" y="152399"/>
                  </a:lnTo>
                  <a:lnTo>
                    <a:pt x="304616" y="159886"/>
                  </a:lnTo>
                  <a:lnTo>
                    <a:pt x="295895" y="203733"/>
                  </a:lnTo>
                  <a:lnTo>
                    <a:pt x="274804" y="243192"/>
                  </a:lnTo>
                  <a:lnTo>
                    <a:pt x="243192" y="274803"/>
                  </a:lnTo>
                  <a:lnTo>
                    <a:pt x="203733" y="295894"/>
                  </a:lnTo>
                  <a:lnTo>
                    <a:pt x="159886" y="304616"/>
                  </a:lnTo>
                  <a:lnTo>
                    <a:pt x="152399" y="304799"/>
                  </a:lnTo>
                  <a:close/>
                </a:path>
              </a:pathLst>
            </a:custGeom>
            <a:solidFill>
              <a:srgbClr val="EF444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1574" y="356234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399" y="304799"/>
                  </a:moveTo>
                  <a:lnTo>
                    <a:pt x="108160" y="298239"/>
                  </a:lnTo>
                  <a:lnTo>
                    <a:pt x="67730" y="279115"/>
                  </a:lnTo>
                  <a:lnTo>
                    <a:pt x="34591" y="249082"/>
                  </a:lnTo>
                  <a:lnTo>
                    <a:pt x="11600" y="210720"/>
                  </a:lnTo>
                  <a:lnTo>
                    <a:pt x="732" y="167337"/>
                  </a:lnTo>
                  <a:lnTo>
                    <a:pt x="0" y="152399"/>
                  </a:lnTo>
                  <a:lnTo>
                    <a:pt x="182" y="144912"/>
                  </a:lnTo>
                  <a:lnTo>
                    <a:pt x="8904" y="101065"/>
                  </a:lnTo>
                  <a:lnTo>
                    <a:pt x="29995" y="61607"/>
                  </a:lnTo>
                  <a:lnTo>
                    <a:pt x="61607" y="29995"/>
                  </a:lnTo>
                  <a:lnTo>
                    <a:pt x="101066" y="8904"/>
                  </a:lnTo>
                  <a:lnTo>
                    <a:pt x="144912" y="183"/>
                  </a:lnTo>
                  <a:lnTo>
                    <a:pt x="152399" y="0"/>
                  </a:lnTo>
                  <a:lnTo>
                    <a:pt x="159886" y="183"/>
                  </a:lnTo>
                  <a:lnTo>
                    <a:pt x="203733" y="8904"/>
                  </a:lnTo>
                  <a:lnTo>
                    <a:pt x="243192" y="29995"/>
                  </a:lnTo>
                  <a:lnTo>
                    <a:pt x="274804" y="61606"/>
                  </a:lnTo>
                  <a:lnTo>
                    <a:pt x="295895" y="101065"/>
                  </a:lnTo>
                  <a:lnTo>
                    <a:pt x="304616" y="144912"/>
                  </a:lnTo>
                  <a:lnTo>
                    <a:pt x="304799" y="152399"/>
                  </a:lnTo>
                  <a:lnTo>
                    <a:pt x="304616" y="159886"/>
                  </a:lnTo>
                  <a:lnTo>
                    <a:pt x="295895" y="203733"/>
                  </a:lnTo>
                  <a:lnTo>
                    <a:pt x="274804" y="243192"/>
                  </a:lnTo>
                  <a:lnTo>
                    <a:pt x="243192" y="274803"/>
                  </a:lnTo>
                  <a:lnTo>
                    <a:pt x="203733" y="295894"/>
                  </a:lnTo>
                  <a:lnTo>
                    <a:pt x="159886" y="304616"/>
                  </a:lnTo>
                  <a:lnTo>
                    <a:pt x="152399" y="304799"/>
                  </a:lnTo>
                  <a:close/>
                </a:path>
              </a:pathLst>
            </a:custGeom>
            <a:solidFill>
              <a:srgbClr val="3B81F5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76549" y="3571874"/>
              <a:ext cx="285750" cy="285750"/>
            </a:xfrm>
            <a:custGeom>
              <a:avLst/>
              <a:gdLst/>
              <a:ahLst/>
              <a:cxnLst/>
              <a:rect l="l" t="t" r="r" b="b"/>
              <a:pathLst>
                <a:path w="285750" h="285750">
                  <a:moveTo>
                    <a:pt x="285749" y="142874"/>
                  </a:moveTo>
                  <a:lnTo>
                    <a:pt x="279599" y="184349"/>
                  </a:lnTo>
                  <a:lnTo>
                    <a:pt x="261670" y="222251"/>
                  </a:lnTo>
                  <a:lnTo>
                    <a:pt x="233514" y="253319"/>
                  </a:lnTo>
                  <a:lnTo>
                    <a:pt x="197550" y="274873"/>
                  </a:lnTo>
                  <a:lnTo>
                    <a:pt x="156879" y="285063"/>
                  </a:lnTo>
                  <a:lnTo>
                    <a:pt x="142874" y="285749"/>
                  </a:lnTo>
                  <a:lnTo>
                    <a:pt x="135855" y="285578"/>
                  </a:lnTo>
                  <a:lnTo>
                    <a:pt x="94749" y="277401"/>
                  </a:lnTo>
                  <a:lnTo>
                    <a:pt x="57756" y="257628"/>
                  </a:lnTo>
                  <a:lnTo>
                    <a:pt x="28120" y="227992"/>
                  </a:lnTo>
                  <a:lnTo>
                    <a:pt x="8347" y="190999"/>
                  </a:lnTo>
                  <a:lnTo>
                    <a:pt x="171" y="149893"/>
                  </a:lnTo>
                  <a:lnTo>
                    <a:pt x="0" y="142874"/>
                  </a:lnTo>
                  <a:lnTo>
                    <a:pt x="171" y="135855"/>
                  </a:lnTo>
                  <a:lnTo>
                    <a:pt x="8347" y="94748"/>
                  </a:lnTo>
                  <a:lnTo>
                    <a:pt x="28120" y="57756"/>
                  </a:lnTo>
                  <a:lnTo>
                    <a:pt x="57756" y="28120"/>
                  </a:lnTo>
                  <a:lnTo>
                    <a:pt x="94749" y="8347"/>
                  </a:lnTo>
                  <a:lnTo>
                    <a:pt x="135855" y="171"/>
                  </a:lnTo>
                  <a:lnTo>
                    <a:pt x="142874" y="0"/>
                  </a:lnTo>
                  <a:lnTo>
                    <a:pt x="149894" y="171"/>
                  </a:lnTo>
                  <a:lnTo>
                    <a:pt x="191000" y="8347"/>
                  </a:lnTo>
                  <a:lnTo>
                    <a:pt x="227992" y="28120"/>
                  </a:lnTo>
                  <a:lnTo>
                    <a:pt x="257628" y="57756"/>
                  </a:lnTo>
                  <a:lnTo>
                    <a:pt x="277401" y="94748"/>
                  </a:lnTo>
                  <a:lnTo>
                    <a:pt x="285578" y="135855"/>
                  </a:lnTo>
                  <a:lnTo>
                    <a:pt x="285749" y="142874"/>
                  </a:lnTo>
                  <a:close/>
                </a:path>
              </a:pathLst>
            </a:custGeom>
            <a:ln w="19049">
              <a:solidFill>
                <a:srgbClr val="EF444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28949" y="3571874"/>
              <a:ext cx="285750" cy="285750"/>
            </a:xfrm>
            <a:custGeom>
              <a:avLst/>
              <a:gdLst/>
              <a:ahLst/>
              <a:cxnLst/>
              <a:rect l="l" t="t" r="r" b="b"/>
              <a:pathLst>
                <a:path w="285750" h="285750">
                  <a:moveTo>
                    <a:pt x="285749" y="142874"/>
                  </a:moveTo>
                  <a:lnTo>
                    <a:pt x="279599" y="184349"/>
                  </a:lnTo>
                  <a:lnTo>
                    <a:pt x="261670" y="222251"/>
                  </a:lnTo>
                  <a:lnTo>
                    <a:pt x="233514" y="253319"/>
                  </a:lnTo>
                  <a:lnTo>
                    <a:pt x="197550" y="274873"/>
                  </a:lnTo>
                  <a:lnTo>
                    <a:pt x="156879" y="285063"/>
                  </a:lnTo>
                  <a:lnTo>
                    <a:pt x="142874" y="285749"/>
                  </a:lnTo>
                  <a:lnTo>
                    <a:pt x="135855" y="285578"/>
                  </a:lnTo>
                  <a:lnTo>
                    <a:pt x="94749" y="277401"/>
                  </a:lnTo>
                  <a:lnTo>
                    <a:pt x="57757" y="257628"/>
                  </a:lnTo>
                  <a:lnTo>
                    <a:pt x="28120" y="227992"/>
                  </a:lnTo>
                  <a:lnTo>
                    <a:pt x="8347" y="190999"/>
                  </a:lnTo>
                  <a:lnTo>
                    <a:pt x="171" y="149893"/>
                  </a:lnTo>
                  <a:lnTo>
                    <a:pt x="0" y="142874"/>
                  </a:lnTo>
                  <a:lnTo>
                    <a:pt x="171" y="135855"/>
                  </a:lnTo>
                  <a:lnTo>
                    <a:pt x="8347" y="94748"/>
                  </a:lnTo>
                  <a:lnTo>
                    <a:pt x="28120" y="57756"/>
                  </a:lnTo>
                  <a:lnTo>
                    <a:pt x="57757" y="28120"/>
                  </a:lnTo>
                  <a:lnTo>
                    <a:pt x="94749" y="8347"/>
                  </a:lnTo>
                  <a:lnTo>
                    <a:pt x="135855" y="171"/>
                  </a:lnTo>
                  <a:lnTo>
                    <a:pt x="142874" y="0"/>
                  </a:lnTo>
                  <a:lnTo>
                    <a:pt x="149893" y="171"/>
                  </a:lnTo>
                  <a:lnTo>
                    <a:pt x="191000" y="8347"/>
                  </a:lnTo>
                  <a:lnTo>
                    <a:pt x="227992" y="28120"/>
                  </a:lnTo>
                  <a:lnTo>
                    <a:pt x="257628" y="57756"/>
                  </a:lnTo>
                  <a:lnTo>
                    <a:pt x="277401" y="94748"/>
                  </a:lnTo>
                  <a:lnTo>
                    <a:pt x="285578" y="135855"/>
                  </a:lnTo>
                  <a:lnTo>
                    <a:pt x="285749" y="142874"/>
                  </a:lnTo>
                  <a:close/>
                </a:path>
              </a:pathLst>
            </a:custGeom>
            <a:ln w="19049">
              <a:solidFill>
                <a:srgbClr val="3B81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himpunan.py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34631" y="2928620"/>
            <a:ext cx="2078355" cy="6731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1. Otomatis Hapus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Duplikat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angka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{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2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2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3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25" dirty="0">
                <a:solidFill>
                  <a:srgbClr val="FA913C"/>
                </a:solidFill>
                <a:latin typeface="Consolas"/>
                <a:cs typeface="Consolas"/>
              </a:rPr>
              <a:t>3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}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f"Unik: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{angka}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848224" y="3790949"/>
            <a:ext cx="5457825" cy="1200150"/>
            <a:chOff x="4848224" y="3790949"/>
            <a:chExt cx="5457825" cy="1200150"/>
          </a:xfrm>
        </p:grpSpPr>
        <p:sp>
          <p:nvSpPr>
            <p:cNvPr id="32" name="object 32"/>
            <p:cNvSpPr/>
            <p:nvPr/>
          </p:nvSpPr>
          <p:spPr>
            <a:xfrm>
              <a:off x="4848224" y="3790949"/>
              <a:ext cx="5457825" cy="1200150"/>
            </a:xfrm>
            <a:custGeom>
              <a:avLst/>
              <a:gdLst/>
              <a:ahLst/>
              <a:cxnLst/>
              <a:rect l="l" t="t" r="r" b="b"/>
              <a:pathLst>
                <a:path w="5457825" h="1200150">
                  <a:moveTo>
                    <a:pt x="5457824" y="1200149"/>
                  </a:moveTo>
                  <a:lnTo>
                    <a:pt x="0" y="1200149"/>
                  </a:lnTo>
                  <a:lnTo>
                    <a:pt x="0" y="0"/>
                  </a:lnTo>
                  <a:lnTo>
                    <a:pt x="5457824" y="0"/>
                  </a:lnTo>
                  <a:lnTo>
                    <a:pt x="5457824" y="1200149"/>
                  </a:lnTo>
                  <a:close/>
                </a:path>
              </a:pathLst>
            </a:custGeom>
            <a:solidFill>
              <a:srgbClr val="7C2D12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48224" y="3790949"/>
              <a:ext cx="38100" cy="1200150"/>
            </a:xfrm>
            <a:custGeom>
              <a:avLst/>
              <a:gdLst/>
              <a:ahLst/>
              <a:cxnLst/>
              <a:rect l="l" t="t" r="r" b="b"/>
              <a:pathLst>
                <a:path w="38100" h="1200150">
                  <a:moveTo>
                    <a:pt x="38099" y="1200149"/>
                  </a:moveTo>
                  <a:lnTo>
                    <a:pt x="0" y="12001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200149"/>
                  </a:lnTo>
                  <a:close/>
                </a:path>
              </a:pathLst>
            </a:custGeom>
            <a:solidFill>
              <a:srgbClr val="F973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886324" y="3766820"/>
            <a:ext cx="5419725" cy="11493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2. Operasi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Matematika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{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"Nasi"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"Ayam"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}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4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{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"Ayam"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"Telur"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}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69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gabungan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|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Union</a:t>
            </a:r>
            <a:endParaRPr sz="1050">
              <a:latin typeface="Consolas"/>
              <a:cs typeface="Consolas"/>
            </a:endParaRPr>
          </a:p>
          <a:p>
            <a:pPr marL="113030">
              <a:lnSpc>
                <a:spcPct val="100000"/>
              </a:lnSpc>
              <a:spcBef>
                <a:spcPts val="464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irisan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&amp;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B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Intersection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34631" y="5081269"/>
            <a:ext cx="2225675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900"/>
              </a:lnSpc>
              <a:spcBef>
                <a:spcPts val="10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f"Gabungan: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{gabungan}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f"Irisan 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{irisan}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168895" y="5788152"/>
            <a:ext cx="3523615" cy="1450975"/>
            <a:chOff x="7168895" y="5788152"/>
            <a:chExt cx="3523615" cy="1450975"/>
          </a:xfrm>
        </p:grpSpPr>
        <p:sp>
          <p:nvSpPr>
            <p:cNvPr id="37" name="object 37"/>
            <p:cNvSpPr/>
            <p:nvPr/>
          </p:nvSpPr>
          <p:spPr>
            <a:xfrm>
              <a:off x="7168895" y="5788152"/>
              <a:ext cx="3523615" cy="1450975"/>
            </a:xfrm>
            <a:custGeom>
              <a:avLst/>
              <a:gdLst/>
              <a:ahLst/>
              <a:cxnLst/>
              <a:rect l="l" t="t" r="r" b="b"/>
              <a:pathLst>
                <a:path w="3523615" h="1450975">
                  <a:moveTo>
                    <a:pt x="3523487" y="1450847"/>
                  </a:moveTo>
                  <a:lnTo>
                    <a:pt x="0" y="1450847"/>
                  </a:lnTo>
                  <a:lnTo>
                    <a:pt x="0" y="0"/>
                  </a:lnTo>
                  <a:lnTo>
                    <a:pt x="3523487" y="0"/>
                  </a:lnTo>
                  <a:lnTo>
                    <a:pt x="3523487" y="326897"/>
                  </a:lnTo>
                  <a:lnTo>
                    <a:pt x="632078" y="326897"/>
                  </a:lnTo>
                  <a:lnTo>
                    <a:pt x="625510" y="327215"/>
                  </a:lnTo>
                  <a:lnTo>
                    <a:pt x="589800" y="342005"/>
                  </a:lnTo>
                  <a:lnTo>
                    <a:pt x="568258" y="374246"/>
                  </a:lnTo>
                  <a:lnTo>
                    <a:pt x="565403" y="393572"/>
                  </a:lnTo>
                  <a:lnTo>
                    <a:pt x="565403" y="1146047"/>
                  </a:lnTo>
                  <a:lnTo>
                    <a:pt x="576629" y="1183096"/>
                  </a:lnTo>
                  <a:lnTo>
                    <a:pt x="606561" y="1207646"/>
                  </a:lnTo>
                  <a:lnTo>
                    <a:pt x="632078" y="1212722"/>
                  </a:lnTo>
                  <a:lnTo>
                    <a:pt x="3523487" y="1212722"/>
                  </a:lnTo>
                  <a:lnTo>
                    <a:pt x="3523487" y="1450847"/>
                  </a:lnTo>
                  <a:close/>
                </a:path>
                <a:path w="3523615" h="1450975">
                  <a:moveTo>
                    <a:pt x="3523487" y="1212722"/>
                  </a:moveTo>
                  <a:lnTo>
                    <a:pt x="3222878" y="1212722"/>
                  </a:lnTo>
                  <a:lnTo>
                    <a:pt x="3229446" y="1212405"/>
                  </a:lnTo>
                  <a:lnTo>
                    <a:pt x="3235887" y="1211453"/>
                  </a:lnTo>
                  <a:lnTo>
                    <a:pt x="3270023" y="1193193"/>
                  </a:lnTo>
                  <a:lnTo>
                    <a:pt x="3288284" y="1159057"/>
                  </a:lnTo>
                  <a:lnTo>
                    <a:pt x="3289553" y="1146047"/>
                  </a:lnTo>
                  <a:lnTo>
                    <a:pt x="3289553" y="393572"/>
                  </a:lnTo>
                  <a:lnTo>
                    <a:pt x="3278325" y="356522"/>
                  </a:lnTo>
                  <a:lnTo>
                    <a:pt x="3248392" y="331972"/>
                  </a:lnTo>
                  <a:lnTo>
                    <a:pt x="3222878" y="326897"/>
                  </a:lnTo>
                  <a:lnTo>
                    <a:pt x="3523487" y="326897"/>
                  </a:lnTo>
                  <a:lnTo>
                    <a:pt x="3523487" y="12127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29536" y="6110286"/>
              <a:ext cx="2733675" cy="895350"/>
            </a:xfrm>
            <a:custGeom>
              <a:avLst/>
              <a:gdLst/>
              <a:ahLst/>
              <a:cxnLst/>
              <a:rect l="l" t="t" r="r" b="b"/>
              <a:pathLst>
                <a:path w="2733675" h="895350">
                  <a:moveTo>
                    <a:pt x="2666927" y="895349"/>
                  </a:moveTo>
                  <a:lnTo>
                    <a:pt x="66746" y="895349"/>
                  </a:lnTo>
                  <a:lnTo>
                    <a:pt x="62100" y="894892"/>
                  </a:lnTo>
                  <a:lnTo>
                    <a:pt x="24239" y="877742"/>
                  </a:lnTo>
                  <a:lnTo>
                    <a:pt x="2287" y="842448"/>
                  </a:lnTo>
                  <a:lnTo>
                    <a:pt x="0" y="828602"/>
                  </a:lnTo>
                  <a:lnTo>
                    <a:pt x="0" y="823912"/>
                  </a:lnTo>
                  <a:lnTo>
                    <a:pt x="0" y="66746"/>
                  </a:lnTo>
                  <a:lnTo>
                    <a:pt x="14643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666927" y="0"/>
                  </a:lnTo>
                  <a:lnTo>
                    <a:pt x="2705825" y="14645"/>
                  </a:lnTo>
                  <a:lnTo>
                    <a:pt x="2730031" y="48432"/>
                  </a:lnTo>
                  <a:lnTo>
                    <a:pt x="2733674" y="66746"/>
                  </a:lnTo>
                  <a:lnTo>
                    <a:pt x="2733674" y="828602"/>
                  </a:lnTo>
                  <a:lnTo>
                    <a:pt x="2719028" y="867499"/>
                  </a:lnTo>
                  <a:lnTo>
                    <a:pt x="2685240" y="891706"/>
                  </a:lnTo>
                  <a:lnTo>
                    <a:pt x="2671572" y="894892"/>
                  </a:lnTo>
                  <a:lnTo>
                    <a:pt x="2666927" y="8953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29536" y="6110286"/>
              <a:ext cx="2733675" cy="895350"/>
            </a:xfrm>
            <a:custGeom>
              <a:avLst/>
              <a:gdLst/>
              <a:ahLst/>
              <a:cxnLst/>
              <a:rect l="l" t="t" r="r" b="b"/>
              <a:pathLst>
                <a:path w="2733675" h="895350">
                  <a:moveTo>
                    <a:pt x="0" y="8239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7605" y="24239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662237" y="0"/>
                  </a:lnTo>
                  <a:lnTo>
                    <a:pt x="2666927" y="0"/>
                  </a:lnTo>
                  <a:lnTo>
                    <a:pt x="2671572" y="457"/>
                  </a:lnTo>
                  <a:lnTo>
                    <a:pt x="2676172" y="1372"/>
                  </a:lnTo>
                  <a:lnTo>
                    <a:pt x="2680773" y="2287"/>
                  </a:lnTo>
                  <a:lnTo>
                    <a:pt x="2701924" y="12039"/>
                  </a:lnTo>
                  <a:lnTo>
                    <a:pt x="2705825" y="14645"/>
                  </a:lnTo>
                  <a:lnTo>
                    <a:pt x="2709434" y="17606"/>
                  </a:lnTo>
                  <a:lnTo>
                    <a:pt x="2712750" y="20923"/>
                  </a:lnTo>
                  <a:lnTo>
                    <a:pt x="2716067" y="24239"/>
                  </a:lnTo>
                  <a:lnTo>
                    <a:pt x="2728235" y="44098"/>
                  </a:lnTo>
                  <a:lnTo>
                    <a:pt x="2730031" y="48432"/>
                  </a:lnTo>
                  <a:lnTo>
                    <a:pt x="2731386" y="52899"/>
                  </a:lnTo>
                  <a:lnTo>
                    <a:pt x="2732301" y="57500"/>
                  </a:lnTo>
                  <a:lnTo>
                    <a:pt x="2733216" y="62100"/>
                  </a:lnTo>
                  <a:lnTo>
                    <a:pt x="2733674" y="66746"/>
                  </a:lnTo>
                  <a:lnTo>
                    <a:pt x="2733674" y="71437"/>
                  </a:lnTo>
                  <a:lnTo>
                    <a:pt x="2733674" y="823912"/>
                  </a:lnTo>
                  <a:lnTo>
                    <a:pt x="2733674" y="828602"/>
                  </a:lnTo>
                  <a:lnTo>
                    <a:pt x="2733216" y="833248"/>
                  </a:lnTo>
                  <a:lnTo>
                    <a:pt x="2732301" y="837848"/>
                  </a:lnTo>
                  <a:lnTo>
                    <a:pt x="2731386" y="842448"/>
                  </a:lnTo>
                  <a:lnTo>
                    <a:pt x="2730031" y="846915"/>
                  </a:lnTo>
                  <a:lnTo>
                    <a:pt x="2728235" y="851249"/>
                  </a:lnTo>
                  <a:lnTo>
                    <a:pt x="2726440" y="855582"/>
                  </a:lnTo>
                  <a:lnTo>
                    <a:pt x="2712750" y="874425"/>
                  </a:lnTo>
                  <a:lnTo>
                    <a:pt x="2709434" y="877742"/>
                  </a:lnTo>
                  <a:lnTo>
                    <a:pt x="2705825" y="880703"/>
                  </a:lnTo>
                  <a:lnTo>
                    <a:pt x="2701924" y="883309"/>
                  </a:lnTo>
                  <a:lnTo>
                    <a:pt x="2698024" y="885915"/>
                  </a:lnTo>
                  <a:lnTo>
                    <a:pt x="2676172" y="893976"/>
                  </a:lnTo>
                  <a:lnTo>
                    <a:pt x="2671572" y="894892"/>
                  </a:lnTo>
                  <a:lnTo>
                    <a:pt x="2666927" y="895349"/>
                  </a:lnTo>
                  <a:lnTo>
                    <a:pt x="2662237" y="895349"/>
                  </a:lnTo>
                  <a:lnTo>
                    <a:pt x="71437" y="895349"/>
                  </a:lnTo>
                  <a:lnTo>
                    <a:pt x="66746" y="895349"/>
                  </a:lnTo>
                  <a:lnTo>
                    <a:pt x="62100" y="894892"/>
                  </a:lnTo>
                  <a:lnTo>
                    <a:pt x="57499" y="893976"/>
                  </a:lnTo>
                  <a:lnTo>
                    <a:pt x="52899" y="893061"/>
                  </a:lnTo>
                  <a:lnTo>
                    <a:pt x="20923" y="874425"/>
                  </a:lnTo>
                  <a:lnTo>
                    <a:pt x="17605" y="871108"/>
                  </a:lnTo>
                  <a:lnTo>
                    <a:pt x="457" y="833247"/>
                  </a:lnTo>
                  <a:lnTo>
                    <a:pt x="0" y="828602"/>
                  </a:lnTo>
                  <a:lnTo>
                    <a:pt x="0" y="8239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48599" y="6381749"/>
              <a:ext cx="2495550" cy="9525"/>
            </a:xfrm>
            <a:custGeom>
              <a:avLst/>
              <a:gdLst/>
              <a:ahLst/>
              <a:cxnLst/>
              <a:rect l="l" t="t" r="r" b="b"/>
              <a:pathLst>
                <a:path w="2495550" h="9525">
                  <a:moveTo>
                    <a:pt x="24955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495549" y="0"/>
                  </a:lnTo>
                  <a:lnTo>
                    <a:pt x="24955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835900" y="6177121"/>
            <a:ext cx="2225040" cy="7073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Unik:</a:t>
            </a:r>
            <a:r>
              <a:rPr sz="9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{1,</a:t>
            </a:r>
            <a:r>
              <a:rPr sz="9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2,</a:t>
            </a:r>
            <a:r>
              <a:rPr sz="900" spc="-3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CBD5E1"/>
                </a:solidFill>
                <a:latin typeface="Consolas"/>
                <a:cs typeface="Consolas"/>
              </a:rPr>
              <a:t>3}</a:t>
            </a:r>
            <a:endParaRPr sz="900">
              <a:latin typeface="Consolas"/>
              <a:cs typeface="Consolas"/>
            </a:endParaRPr>
          </a:p>
          <a:p>
            <a:pPr marL="12700" marR="5080">
              <a:lnSpc>
                <a:spcPct val="111100"/>
              </a:lnSpc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Gabungan:</a:t>
            </a:r>
            <a:r>
              <a:rPr sz="900" spc="-9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{'Nasi',</a:t>
            </a:r>
            <a:r>
              <a:rPr sz="900" spc="-8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'Ayam',</a:t>
            </a:r>
            <a:r>
              <a:rPr sz="900" spc="-8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'Telur'}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Irisan</a:t>
            </a:r>
            <a:r>
              <a:rPr sz="9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r>
              <a:rPr sz="900" spc="-3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{'Ayam'}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43" name="object 43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71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71" y="267970"/>
                  </a:lnTo>
                  <a:lnTo>
                    <a:pt x="10692371" y="81280"/>
                  </a:lnTo>
                  <a:lnTo>
                    <a:pt x="10692371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383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383" y="0"/>
                  </a:lnTo>
                  <a:lnTo>
                    <a:pt x="10692383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383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383" y="0"/>
                  </a:lnTo>
                  <a:lnTo>
                    <a:pt x="10692383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14" dirty="0">
                <a:solidFill>
                  <a:srgbClr val="FFFFFF"/>
                </a:solidFill>
              </a:rPr>
              <a:t>DATA</a:t>
            </a:r>
            <a:r>
              <a:rPr spc="-240" dirty="0">
                <a:solidFill>
                  <a:srgbClr val="FFFFFF"/>
                </a:solidFill>
              </a:rPr>
              <a:t> </a:t>
            </a:r>
            <a:r>
              <a:rPr spc="-105" dirty="0"/>
              <a:t>SET</a:t>
            </a:r>
            <a:r>
              <a:rPr spc="-240" dirty="0"/>
              <a:t> </a:t>
            </a:r>
            <a:r>
              <a:rPr spc="-120" dirty="0"/>
              <a:t>(HIMPUNAN)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Unique • Unordered • Union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Intersection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697888" y="297815"/>
            <a:ext cx="70675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06.2</a:t>
            </a:r>
            <a:endParaRPr sz="900">
              <a:latin typeface="Segoe UI"/>
              <a:cs typeface="Segoe UI"/>
            </a:endParaRPr>
          </a:p>
          <a:p>
            <a:pPr marL="404495">
              <a:lnSpc>
                <a:spcPct val="100000"/>
              </a:lnSpc>
              <a:spcBef>
                <a:spcPts val="270"/>
              </a:spcBef>
            </a:pPr>
            <a:r>
              <a:rPr sz="1350" b="1" spc="-25" dirty="0">
                <a:solidFill>
                  <a:srgbClr val="FACC15"/>
                </a:solidFill>
                <a:latin typeface="Segoe UI"/>
                <a:cs typeface="Segoe UI"/>
              </a:rPr>
              <a:t>SET</a:t>
            </a:r>
            <a:endParaRPr sz="1350">
              <a:latin typeface="Segoe UI"/>
              <a:cs typeface="Segoe UI"/>
            </a:endParaRPr>
          </a:p>
        </p:txBody>
      </p:sp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19424" y="3600449"/>
            <a:ext cx="152399" cy="228599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292099" y="7341437"/>
            <a:ext cx="90551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SET</a:t>
            </a:r>
            <a:r>
              <a:rPr sz="900" spc="-3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OPERATIONS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514475"/>
            </a:xfrm>
            <a:custGeom>
              <a:avLst/>
              <a:gdLst/>
              <a:ahLst/>
              <a:cxnLst/>
              <a:rect l="l" t="t" r="r" b="b"/>
              <a:pathLst>
                <a:path w="3971925" h="1514475">
                  <a:moveTo>
                    <a:pt x="3865129" y="1514474"/>
                  </a:moveTo>
                  <a:lnTo>
                    <a:pt x="88995" y="1514474"/>
                  </a:lnTo>
                  <a:lnTo>
                    <a:pt x="82801" y="1513742"/>
                  </a:lnTo>
                  <a:lnTo>
                    <a:pt x="37131" y="1491042"/>
                  </a:lnTo>
                  <a:lnTo>
                    <a:pt x="12577" y="1457436"/>
                  </a:lnTo>
                  <a:lnTo>
                    <a:pt x="610" y="1415112"/>
                  </a:lnTo>
                  <a:lnTo>
                    <a:pt x="0" y="1407679"/>
                  </a:lnTo>
                  <a:lnTo>
                    <a:pt x="0" y="140017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407679"/>
                  </a:lnTo>
                  <a:lnTo>
                    <a:pt x="3960351" y="1450849"/>
                  </a:lnTo>
                  <a:lnTo>
                    <a:pt x="3933139" y="1486303"/>
                  </a:lnTo>
                  <a:lnTo>
                    <a:pt x="3894430" y="1508646"/>
                  </a:lnTo>
                  <a:lnTo>
                    <a:pt x="3872562" y="1513742"/>
                  </a:lnTo>
                  <a:lnTo>
                    <a:pt x="3865129" y="15144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514475"/>
            </a:xfrm>
            <a:custGeom>
              <a:avLst/>
              <a:gdLst/>
              <a:ahLst/>
              <a:cxnLst/>
              <a:rect l="l" t="t" r="r" b="b"/>
              <a:pathLst>
                <a:path w="114300" h="1514475">
                  <a:moveTo>
                    <a:pt x="114300" y="1514474"/>
                  </a:moveTo>
                  <a:lnTo>
                    <a:pt x="70559" y="1505773"/>
                  </a:lnTo>
                  <a:lnTo>
                    <a:pt x="33477" y="1480997"/>
                  </a:lnTo>
                  <a:lnTo>
                    <a:pt x="8700" y="1443915"/>
                  </a:lnTo>
                  <a:lnTo>
                    <a:pt x="0" y="140017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400174"/>
                  </a:lnTo>
                  <a:lnTo>
                    <a:pt x="43900" y="1443915"/>
                  </a:lnTo>
                  <a:lnTo>
                    <a:pt x="60418" y="1480997"/>
                  </a:lnTo>
                  <a:lnTo>
                    <a:pt x="92213" y="1509580"/>
                  </a:lnTo>
                  <a:lnTo>
                    <a:pt x="106793" y="1513931"/>
                  </a:lnTo>
                  <a:lnTo>
                    <a:pt x="114300" y="1514474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38274"/>
              <a:ext cx="215900" cy="17462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06399" y="1406525"/>
            <a:ext cx="3672840" cy="1166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Apa</a:t>
            </a:r>
            <a:r>
              <a:rPr sz="135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itu</a:t>
            </a:r>
            <a:r>
              <a:rPr sz="135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Fungsi?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4900"/>
              </a:lnSpc>
              <a:spcBef>
                <a:spcPts val="565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Fungsi</a:t>
            </a:r>
            <a:r>
              <a:rPr sz="1050" spc="4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050" spc="10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blok</a:t>
            </a:r>
            <a:r>
              <a:rPr sz="1050" spc="10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kode</a:t>
            </a:r>
            <a:r>
              <a:rPr sz="1050" spc="10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yang</a:t>
            </a:r>
            <a:r>
              <a:rPr sz="1050" spc="11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diberi</a:t>
            </a:r>
            <a:r>
              <a:rPr sz="1050" spc="4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nama</a:t>
            </a:r>
            <a:r>
              <a:rPr sz="1050" spc="10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dan</a:t>
            </a:r>
            <a:r>
              <a:rPr sz="1050" spc="10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dapat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digunakan</a:t>
            </a:r>
            <a:r>
              <a:rPr sz="1050" spc="2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berkali-kali.</a:t>
            </a:r>
            <a:r>
              <a:rPr sz="1050" spc="2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Bayangkan</a:t>
            </a:r>
            <a:r>
              <a:rPr sz="1050" spc="2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seperti</a:t>
            </a:r>
            <a:r>
              <a:rPr sz="1050" spc="27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tombol</a:t>
            </a:r>
            <a:r>
              <a:rPr sz="1050" spc="26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DAE9FE"/>
                </a:solidFill>
                <a:latin typeface="Segoe UI"/>
                <a:cs typeface="Segoe UI"/>
              </a:rPr>
              <a:t>"Macro"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atau</a:t>
            </a:r>
            <a:r>
              <a:rPr sz="1050" spc="14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resep</a:t>
            </a:r>
            <a:r>
              <a:rPr sz="1050" spc="15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masakan</a:t>
            </a:r>
            <a:r>
              <a:rPr sz="1050" spc="15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yang</a:t>
            </a:r>
            <a:r>
              <a:rPr sz="1050" spc="14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sudah</a:t>
            </a:r>
            <a:r>
              <a:rPr sz="1050" spc="15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ditulis</a:t>
            </a:r>
            <a:r>
              <a:rPr sz="1050" spc="150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sekali,</a:t>
            </a:r>
            <a:r>
              <a:rPr sz="1050" spc="145" dirty="0">
                <a:solidFill>
                  <a:srgbClr val="DAE9FE"/>
                </a:solidFill>
                <a:latin typeface="Segoe UI"/>
                <a:cs typeface="Segoe UI"/>
              </a:rPr>
              <a:t> 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tinggal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dijalankan</a:t>
            </a:r>
            <a:r>
              <a:rPr sz="1050" spc="-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kapan</a:t>
            </a:r>
            <a:r>
              <a:rPr sz="1050" spc="-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saja.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6381749"/>
            <a:ext cx="3990975" cy="628650"/>
            <a:chOff x="228599" y="6381749"/>
            <a:chExt cx="3990975" cy="628650"/>
          </a:xfrm>
        </p:grpSpPr>
        <p:sp>
          <p:nvSpPr>
            <p:cNvPr id="11" name="object 11"/>
            <p:cNvSpPr/>
            <p:nvPr/>
          </p:nvSpPr>
          <p:spPr>
            <a:xfrm>
              <a:off x="233362" y="6386512"/>
              <a:ext cx="3981450" cy="619125"/>
            </a:xfrm>
            <a:custGeom>
              <a:avLst/>
              <a:gdLst/>
              <a:ahLst/>
              <a:cxnLst/>
              <a:rect l="l" t="t" r="r" b="b"/>
              <a:pathLst>
                <a:path w="3981450" h="619125">
                  <a:moveTo>
                    <a:pt x="3952532" y="619124"/>
                  </a:moveTo>
                  <a:lnTo>
                    <a:pt x="28916" y="619124"/>
                  </a:lnTo>
                  <a:lnTo>
                    <a:pt x="24664" y="618278"/>
                  </a:lnTo>
                  <a:lnTo>
                    <a:pt x="0" y="590207"/>
                  </a:lnTo>
                  <a:lnTo>
                    <a:pt x="0" y="5857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590207"/>
                  </a:lnTo>
                  <a:lnTo>
                    <a:pt x="3956784" y="618278"/>
                  </a:lnTo>
                  <a:lnTo>
                    <a:pt x="3952532" y="6191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6386512"/>
              <a:ext cx="3981450" cy="619125"/>
            </a:xfrm>
            <a:custGeom>
              <a:avLst/>
              <a:gdLst/>
              <a:ahLst/>
              <a:cxnLst/>
              <a:rect l="l" t="t" r="r" b="b"/>
              <a:pathLst>
                <a:path w="3981450" h="619125">
                  <a:moveTo>
                    <a:pt x="0" y="585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81449" y="33337"/>
                  </a:lnTo>
                  <a:lnTo>
                    <a:pt x="3981449" y="585787"/>
                  </a:lnTo>
                  <a:lnTo>
                    <a:pt x="3981449" y="590207"/>
                  </a:lnTo>
                  <a:lnTo>
                    <a:pt x="3980603" y="594460"/>
                  </a:lnTo>
                  <a:lnTo>
                    <a:pt x="3978911" y="598544"/>
                  </a:lnTo>
                  <a:lnTo>
                    <a:pt x="3977220" y="602628"/>
                  </a:lnTo>
                  <a:lnTo>
                    <a:pt x="3960869" y="616586"/>
                  </a:lnTo>
                  <a:lnTo>
                    <a:pt x="3956784" y="618278"/>
                  </a:lnTo>
                  <a:lnTo>
                    <a:pt x="3952532" y="619124"/>
                  </a:lnTo>
                  <a:lnTo>
                    <a:pt x="3948112" y="619124"/>
                  </a:lnTo>
                  <a:lnTo>
                    <a:pt x="33337" y="619124"/>
                  </a:lnTo>
                  <a:lnTo>
                    <a:pt x="9764" y="609359"/>
                  </a:lnTo>
                  <a:lnTo>
                    <a:pt x="6638" y="606233"/>
                  </a:lnTo>
                  <a:lnTo>
                    <a:pt x="4229" y="602628"/>
                  </a:lnTo>
                  <a:lnTo>
                    <a:pt x="2537" y="598544"/>
                  </a:lnTo>
                  <a:lnTo>
                    <a:pt x="845" y="594460"/>
                  </a:lnTo>
                  <a:lnTo>
                    <a:pt x="0" y="590207"/>
                  </a:lnTo>
                  <a:lnTo>
                    <a:pt x="0" y="585787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2424" y="6705599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9524" y="161924"/>
                  </a:moveTo>
                  <a:lnTo>
                    <a:pt x="0" y="16192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1619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15900" y="6197599"/>
            <a:ext cx="81216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solidFill>
                  <a:srgbClr val="64738B"/>
                </a:solidFill>
                <a:latin typeface="Segoe UI"/>
                <a:cs typeface="Segoe UI"/>
              </a:rPr>
              <a:t>ANATOMI</a:t>
            </a:r>
            <a:r>
              <a:rPr sz="750" spc="-3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Segoe UI"/>
                <a:cs typeface="Segoe UI"/>
              </a:rPr>
              <a:t>FUNGSI: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9724" y="6462394"/>
            <a:ext cx="1800860" cy="406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def </a:t>
            </a:r>
            <a:r>
              <a:rPr sz="1050" spc="-10" dirty="0">
                <a:solidFill>
                  <a:srgbClr val="FACC15"/>
                </a:solidFill>
                <a:latin typeface="Consolas"/>
                <a:cs typeface="Consolas"/>
              </a:rPr>
              <a:t>nama_fungsi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():</a:t>
            </a:r>
            <a:endParaRPr sz="1050">
              <a:latin typeface="Consolas"/>
              <a:cs typeface="Consolas"/>
            </a:endParaRPr>
          </a:p>
          <a:p>
            <a:pPr marL="173990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# Blok Kode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(Indented)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2981324"/>
            <a:ext cx="10692765" cy="4267200"/>
            <a:chOff x="0" y="2981324"/>
            <a:chExt cx="10692765" cy="4267200"/>
          </a:xfrm>
        </p:grpSpPr>
        <p:sp>
          <p:nvSpPr>
            <p:cNvPr id="17" name="object 17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3362" y="2986087"/>
              <a:ext cx="3981450" cy="2028825"/>
            </a:xfrm>
            <a:custGeom>
              <a:avLst/>
              <a:gdLst/>
              <a:ahLst/>
              <a:cxnLst/>
              <a:rect l="l" t="t" r="r" b="b"/>
              <a:pathLst>
                <a:path w="3981450" h="2028825">
                  <a:moveTo>
                    <a:pt x="3879104" y="2028824"/>
                  </a:moveTo>
                  <a:lnTo>
                    <a:pt x="102345" y="2028824"/>
                  </a:lnTo>
                  <a:lnTo>
                    <a:pt x="95221" y="2028123"/>
                  </a:lnTo>
                  <a:lnTo>
                    <a:pt x="54661" y="2014359"/>
                  </a:lnTo>
                  <a:lnTo>
                    <a:pt x="22456" y="1986123"/>
                  </a:lnTo>
                  <a:lnTo>
                    <a:pt x="3507" y="1947710"/>
                  </a:lnTo>
                  <a:lnTo>
                    <a:pt x="0" y="1926479"/>
                  </a:lnTo>
                  <a:lnTo>
                    <a:pt x="0" y="1919287"/>
                  </a:lnTo>
                  <a:lnTo>
                    <a:pt x="0" y="102345"/>
                  </a:lnTo>
                  <a:lnTo>
                    <a:pt x="11090" y="60973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1926479"/>
                  </a:lnTo>
                  <a:lnTo>
                    <a:pt x="3970358" y="1967850"/>
                  </a:lnTo>
                  <a:lnTo>
                    <a:pt x="3944280" y="2001827"/>
                  </a:lnTo>
                  <a:lnTo>
                    <a:pt x="3907185" y="2023239"/>
                  </a:lnTo>
                  <a:lnTo>
                    <a:pt x="3886227" y="2028123"/>
                  </a:lnTo>
                  <a:lnTo>
                    <a:pt x="3879104" y="20288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3362" y="2986087"/>
              <a:ext cx="3981450" cy="2028825"/>
            </a:xfrm>
            <a:custGeom>
              <a:avLst/>
              <a:gdLst/>
              <a:ahLst/>
              <a:cxnLst/>
              <a:rect l="l" t="t" r="r" b="b"/>
              <a:pathLst>
                <a:path w="3981450" h="2028825">
                  <a:moveTo>
                    <a:pt x="0" y="19192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8"/>
                  </a:lnTo>
                  <a:lnTo>
                    <a:pt x="11090" y="60973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926787" y="14464"/>
                  </a:lnTo>
                  <a:lnTo>
                    <a:pt x="3949366" y="32082"/>
                  </a:lnTo>
                  <a:lnTo>
                    <a:pt x="3954452" y="37168"/>
                  </a:lnTo>
                  <a:lnTo>
                    <a:pt x="3958993" y="42701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70358" y="60973"/>
                  </a:lnTo>
                  <a:lnTo>
                    <a:pt x="3973111" y="67618"/>
                  </a:lnTo>
                  <a:lnTo>
                    <a:pt x="3975863" y="74263"/>
                  </a:lnTo>
                  <a:lnTo>
                    <a:pt x="3977941" y="81113"/>
                  </a:lnTo>
                  <a:lnTo>
                    <a:pt x="3979344" y="88167"/>
                  </a:lnTo>
                  <a:lnTo>
                    <a:pt x="3980747" y="95221"/>
                  </a:lnTo>
                  <a:lnTo>
                    <a:pt x="3981449" y="102345"/>
                  </a:lnTo>
                  <a:lnTo>
                    <a:pt x="3981449" y="109537"/>
                  </a:lnTo>
                  <a:lnTo>
                    <a:pt x="3981449" y="1919287"/>
                  </a:lnTo>
                  <a:lnTo>
                    <a:pt x="3981449" y="1926479"/>
                  </a:lnTo>
                  <a:lnTo>
                    <a:pt x="3980747" y="1933602"/>
                  </a:lnTo>
                  <a:lnTo>
                    <a:pt x="3979344" y="1940656"/>
                  </a:lnTo>
                  <a:lnTo>
                    <a:pt x="3977941" y="1947710"/>
                  </a:lnTo>
                  <a:lnTo>
                    <a:pt x="3958993" y="1986123"/>
                  </a:lnTo>
                  <a:lnTo>
                    <a:pt x="3926787" y="2014359"/>
                  </a:lnTo>
                  <a:lnTo>
                    <a:pt x="3913830" y="2020486"/>
                  </a:lnTo>
                  <a:lnTo>
                    <a:pt x="3907185" y="2023239"/>
                  </a:lnTo>
                  <a:lnTo>
                    <a:pt x="3900335" y="2025316"/>
                  </a:lnTo>
                  <a:lnTo>
                    <a:pt x="3893281" y="2026720"/>
                  </a:lnTo>
                  <a:lnTo>
                    <a:pt x="3886227" y="2028123"/>
                  </a:lnTo>
                  <a:lnTo>
                    <a:pt x="3879104" y="2028824"/>
                  </a:lnTo>
                  <a:lnTo>
                    <a:pt x="3871912" y="2028824"/>
                  </a:lnTo>
                  <a:lnTo>
                    <a:pt x="109537" y="2028824"/>
                  </a:lnTo>
                  <a:lnTo>
                    <a:pt x="102345" y="2028824"/>
                  </a:lnTo>
                  <a:lnTo>
                    <a:pt x="95221" y="2028123"/>
                  </a:lnTo>
                  <a:lnTo>
                    <a:pt x="88167" y="2026720"/>
                  </a:lnTo>
                  <a:lnTo>
                    <a:pt x="81113" y="2025316"/>
                  </a:lnTo>
                  <a:lnTo>
                    <a:pt x="74264" y="2023239"/>
                  </a:lnTo>
                  <a:lnTo>
                    <a:pt x="67619" y="2020486"/>
                  </a:lnTo>
                  <a:lnTo>
                    <a:pt x="60974" y="2017734"/>
                  </a:lnTo>
                  <a:lnTo>
                    <a:pt x="54661" y="2014359"/>
                  </a:lnTo>
                  <a:lnTo>
                    <a:pt x="48681" y="2010364"/>
                  </a:lnTo>
                  <a:lnTo>
                    <a:pt x="42701" y="2006368"/>
                  </a:lnTo>
                  <a:lnTo>
                    <a:pt x="37168" y="2001827"/>
                  </a:lnTo>
                  <a:lnTo>
                    <a:pt x="32082" y="1996741"/>
                  </a:lnTo>
                  <a:lnTo>
                    <a:pt x="26997" y="1991656"/>
                  </a:lnTo>
                  <a:lnTo>
                    <a:pt x="22456" y="1986123"/>
                  </a:lnTo>
                  <a:lnTo>
                    <a:pt x="18460" y="1980142"/>
                  </a:lnTo>
                  <a:lnTo>
                    <a:pt x="14464" y="1974162"/>
                  </a:lnTo>
                  <a:lnTo>
                    <a:pt x="11090" y="1967850"/>
                  </a:lnTo>
                  <a:lnTo>
                    <a:pt x="8338" y="1961205"/>
                  </a:lnTo>
                  <a:lnTo>
                    <a:pt x="5585" y="1954560"/>
                  </a:lnTo>
                  <a:lnTo>
                    <a:pt x="3507" y="1947710"/>
                  </a:lnTo>
                  <a:lnTo>
                    <a:pt x="2104" y="1940656"/>
                  </a:lnTo>
                  <a:lnTo>
                    <a:pt x="701" y="1933602"/>
                  </a:lnTo>
                  <a:lnTo>
                    <a:pt x="0" y="1926479"/>
                  </a:lnTo>
                  <a:lnTo>
                    <a:pt x="0" y="19192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398041" y="3103245"/>
            <a:ext cx="1639570" cy="88519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1430" algn="ctr">
              <a:lnSpc>
                <a:spcPct val="100000"/>
              </a:lnSpc>
              <a:spcBef>
                <a:spcPts val="39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FILOSOFI</a:t>
            </a:r>
            <a:r>
              <a:rPr sz="900" b="1" spc="-5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PROGRAMMER</a:t>
            </a:r>
            <a:endParaRPr sz="900">
              <a:latin typeface="Segoe UI"/>
              <a:cs typeface="Segoe UI"/>
            </a:endParaRPr>
          </a:p>
          <a:p>
            <a:pPr marL="11430" algn="ctr">
              <a:lnSpc>
                <a:spcPct val="100000"/>
              </a:lnSpc>
              <a:spcBef>
                <a:spcPts val="869"/>
              </a:spcBef>
            </a:pPr>
            <a:r>
              <a:rPr sz="2700" spc="-10" dirty="0">
                <a:solidFill>
                  <a:srgbClr val="FFFFFF"/>
                </a:solidFill>
                <a:latin typeface="Segoe UI Black"/>
                <a:cs typeface="Segoe UI Black"/>
              </a:rPr>
              <a:t>D.R.Y.</a:t>
            </a:r>
            <a:endParaRPr sz="2700">
              <a:latin typeface="Segoe UI Black"/>
              <a:cs typeface="Segoe UI Black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900" b="1" spc="60" dirty="0">
                <a:solidFill>
                  <a:srgbClr val="FACC15"/>
                </a:solidFill>
                <a:latin typeface="Segoe UI"/>
                <a:cs typeface="Segoe UI"/>
              </a:rPr>
              <a:t>DON'</a:t>
            </a:r>
            <a:r>
              <a:rPr sz="900" b="1" spc="-16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FACC15"/>
                </a:solidFill>
                <a:latin typeface="Segoe UI"/>
                <a:cs typeface="Segoe UI"/>
              </a:rPr>
              <a:t>T</a:t>
            </a:r>
            <a:r>
              <a:rPr sz="900" b="1" spc="20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60" dirty="0">
                <a:solidFill>
                  <a:srgbClr val="FACC15"/>
                </a:solidFill>
                <a:latin typeface="Segoe UI"/>
                <a:cs typeface="Segoe UI"/>
              </a:rPr>
              <a:t>REPEAT</a:t>
            </a:r>
            <a:r>
              <a:rPr sz="900" b="1" spc="200" dirty="0">
                <a:solidFill>
                  <a:srgbClr val="FACC15"/>
                </a:solidFill>
                <a:latin typeface="Segoe UI"/>
                <a:cs typeface="Segoe UI"/>
              </a:rPr>
              <a:t> </a:t>
            </a:r>
            <a:r>
              <a:rPr sz="900" b="1" spc="60" dirty="0">
                <a:solidFill>
                  <a:srgbClr val="FACC15"/>
                </a:solidFill>
                <a:latin typeface="Segoe UI"/>
                <a:cs typeface="Segoe UI"/>
              </a:rPr>
              <a:t>YOURSELF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90524" y="4095749"/>
            <a:ext cx="1790700" cy="762000"/>
            <a:chOff x="390524" y="4095749"/>
            <a:chExt cx="1790700" cy="762000"/>
          </a:xfrm>
        </p:grpSpPr>
        <p:sp>
          <p:nvSpPr>
            <p:cNvPr id="22" name="object 22"/>
            <p:cNvSpPr/>
            <p:nvPr/>
          </p:nvSpPr>
          <p:spPr>
            <a:xfrm>
              <a:off x="390524" y="4095749"/>
              <a:ext cx="1790700" cy="762000"/>
            </a:xfrm>
            <a:custGeom>
              <a:avLst/>
              <a:gdLst/>
              <a:ahLst/>
              <a:cxnLst/>
              <a:rect l="l" t="t" r="r" b="b"/>
              <a:pathLst>
                <a:path w="1790700" h="762000">
                  <a:moveTo>
                    <a:pt x="1752599" y="761999"/>
                  </a:moveTo>
                  <a:lnTo>
                    <a:pt x="38099" y="761999"/>
                  </a:lnTo>
                  <a:lnTo>
                    <a:pt x="30498" y="761302"/>
                  </a:lnTo>
                  <a:lnTo>
                    <a:pt x="697" y="731501"/>
                  </a:lnTo>
                  <a:lnTo>
                    <a:pt x="0" y="72389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1752599" y="0"/>
                  </a:lnTo>
                  <a:lnTo>
                    <a:pt x="1787910" y="23474"/>
                  </a:lnTo>
                  <a:lnTo>
                    <a:pt x="1790699" y="38099"/>
                  </a:lnTo>
                  <a:lnTo>
                    <a:pt x="1790699" y="723899"/>
                  </a:lnTo>
                  <a:lnTo>
                    <a:pt x="1767225" y="759209"/>
                  </a:lnTo>
                  <a:lnTo>
                    <a:pt x="1752599" y="761999"/>
                  </a:lnTo>
                  <a:close/>
                </a:path>
              </a:pathLst>
            </a:custGeom>
            <a:solidFill>
              <a:srgbClr val="7E1C1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0524" y="4095749"/>
              <a:ext cx="1790700" cy="762000"/>
            </a:xfrm>
            <a:custGeom>
              <a:avLst/>
              <a:gdLst/>
              <a:ahLst/>
              <a:cxnLst/>
              <a:rect l="l" t="t" r="r" b="b"/>
              <a:pathLst>
                <a:path w="1790700" h="762000">
                  <a:moveTo>
                    <a:pt x="1752599" y="761999"/>
                  </a:moveTo>
                  <a:lnTo>
                    <a:pt x="38099" y="761999"/>
                  </a:lnTo>
                  <a:lnTo>
                    <a:pt x="30498" y="761302"/>
                  </a:lnTo>
                  <a:lnTo>
                    <a:pt x="697" y="731501"/>
                  </a:lnTo>
                  <a:lnTo>
                    <a:pt x="0" y="72389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4"/>
                  </a:lnTo>
                  <a:lnTo>
                    <a:pt x="6277" y="17027"/>
                  </a:lnTo>
                  <a:lnTo>
                    <a:pt x="38099" y="0"/>
                  </a:lnTo>
                  <a:lnTo>
                    <a:pt x="1752599" y="0"/>
                  </a:lnTo>
                  <a:lnTo>
                    <a:pt x="1760201" y="697"/>
                  </a:lnTo>
                  <a:lnTo>
                    <a:pt x="1767225" y="2789"/>
                  </a:lnTo>
                  <a:lnTo>
                    <a:pt x="1773672" y="6276"/>
                  </a:lnTo>
                  <a:lnTo>
                    <a:pt x="1777576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727689"/>
                  </a:lnTo>
                  <a:lnTo>
                    <a:pt x="34310" y="752474"/>
                  </a:lnTo>
                  <a:lnTo>
                    <a:pt x="1777576" y="752474"/>
                  </a:lnTo>
                  <a:lnTo>
                    <a:pt x="1773672" y="755722"/>
                  </a:lnTo>
                  <a:lnTo>
                    <a:pt x="1767225" y="759209"/>
                  </a:lnTo>
                  <a:lnTo>
                    <a:pt x="1760201" y="761302"/>
                  </a:lnTo>
                  <a:lnTo>
                    <a:pt x="1752599" y="761999"/>
                  </a:lnTo>
                  <a:close/>
                </a:path>
                <a:path w="1790700" h="762000">
                  <a:moveTo>
                    <a:pt x="1777576" y="752474"/>
                  </a:moveTo>
                  <a:lnTo>
                    <a:pt x="1756389" y="752474"/>
                  </a:lnTo>
                  <a:lnTo>
                    <a:pt x="1760034" y="751749"/>
                  </a:lnTo>
                  <a:lnTo>
                    <a:pt x="1767035" y="748849"/>
                  </a:lnTo>
                  <a:lnTo>
                    <a:pt x="1780380" y="731501"/>
                  </a:lnTo>
                  <a:lnTo>
                    <a:pt x="1780449" y="731334"/>
                  </a:lnTo>
                  <a:lnTo>
                    <a:pt x="1781174" y="727689"/>
                  </a:lnTo>
                  <a:lnTo>
                    <a:pt x="1781174" y="34310"/>
                  </a:lnTo>
                  <a:lnTo>
                    <a:pt x="1756389" y="9524"/>
                  </a:lnTo>
                  <a:lnTo>
                    <a:pt x="1777576" y="9524"/>
                  </a:lnTo>
                  <a:lnTo>
                    <a:pt x="1790699" y="723899"/>
                  </a:lnTo>
                  <a:lnTo>
                    <a:pt x="1790017" y="731334"/>
                  </a:lnTo>
                  <a:lnTo>
                    <a:pt x="1779540" y="750840"/>
                  </a:lnTo>
                  <a:lnTo>
                    <a:pt x="1777576" y="752474"/>
                  </a:lnTo>
                  <a:close/>
                </a:path>
              </a:pathLst>
            </a:custGeom>
            <a:solidFill>
              <a:srgbClr val="EF444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3189" y="4260849"/>
              <a:ext cx="111125" cy="111125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59246" y="4454524"/>
            <a:ext cx="1457960" cy="3111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750" b="1" dirty="0">
                <a:solidFill>
                  <a:srgbClr val="FBA5A5"/>
                </a:solidFill>
                <a:latin typeface="Segoe UI"/>
                <a:cs typeface="Segoe UI"/>
              </a:rPr>
              <a:t>Copy-Paste</a:t>
            </a:r>
            <a:r>
              <a:rPr sz="750" b="1" spc="-15" dirty="0">
                <a:solidFill>
                  <a:srgbClr val="FBA5A5"/>
                </a:solidFill>
                <a:latin typeface="Segoe UI"/>
                <a:cs typeface="Segoe UI"/>
              </a:rPr>
              <a:t> </a:t>
            </a:r>
            <a:r>
              <a:rPr sz="750" b="1" spc="-20" dirty="0">
                <a:solidFill>
                  <a:srgbClr val="FBA5A5"/>
                </a:solidFill>
                <a:latin typeface="Segoe UI"/>
                <a:cs typeface="Segoe UI"/>
              </a:rPr>
              <a:t>Kode</a:t>
            </a:r>
            <a:endParaRPr sz="75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750" dirty="0">
                <a:solidFill>
                  <a:srgbClr val="FFFFFF"/>
                </a:solidFill>
                <a:latin typeface="Segoe UI"/>
                <a:cs typeface="Segoe UI"/>
              </a:rPr>
              <a:t>(Susah</a:t>
            </a:r>
            <a:r>
              <a:rPr sz="75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FFFFFF"/>
                </a:solidFill>
                <a:latin typeface="Segoe UI"/>
                <a:cs typeface="Segoe UI"/>
              </a:rPr>
              <a:t>diedit,</a:t>
            </a:r>
            <a:r>
              <a:rPr sz="75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FFFFFF"/>
                </a:solidFill>
                <a:latin typeface="Segoe UI"/>
                <a:cs typeface="Segoe UI"/>
              </a:rPr>
              <a:t>error</a:t>
            </a:r>
            <a:r>
              <a:rPr sz="750" spc="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Segoe UI"/>
                <a:cs typeface="Segoe UI"/>
              </a:rPr>
              <a:t>dimana-mana)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257424" y="4095749"/>
            <a:ext cx="1800225" cy="762000"/>
            <a:chOff x="2257424" y="4095749"/>
            <a:chExt cx="1800225" cy="762000"/>
          </a:xfrm>
        </p:grpSpPr>
        <p:sp>
          <p:nvSpPr>
            <p:cNvPr id="27" name="object 27"/>
            <p:cNvSpPr/>
            <p:nvPr/>
          </p:nvSpPr>
          <p:spPr>
            <a:xfrm>
              <a:off x="2257424" y="4095749"/>
              <a:ext cx="1800225" cy="762000"/>
            </a:xfrm>
            <a:custGeom>
              <a:avLst/>
              <a:gdLst/>
              <a:ahLst/>
              <a:cxnLst/>
              <a:rect l="l" t="t" r="r" b="b"/>
              <a:pathLst>
                <a:path w="1800225" h="762000">
                  <a:moveTo>
                    <a:pt x="1762124" y="761999"/>
                  </a:moveTo>
                  <a:lnTo>
                    <a:pt x="38099" y="761999"/>
                  </a:lnTo>
                  <a:lnTo>
                    <a:pt x="30498" y="761302"/>
                  </a:lnTo>
                  <a:lnTo>
                    <a:pt x="697" y="731501"/>
                  </a:lnTo>
                  <a:lnTo>
                    <a:pt x="0" y="723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1762124" y="0"/>
                  </a:lnTo>
                  <a:lnTo>
                    <a:pt x="1797434" y="23474"/>
                  </a:lnTo>
                  <a:lnTo>
                    <a:pt x="1800224" y="38099"/>
                  </a:lnTo>
                  <a:lnTo>
                    <a:pt x="1800224" y="723899"/>
                  </a:lnTo>
                  <a:lnTo>
                    <a:pt x="1776750" y="759209"/>
                  </a:lnTo>
                  <a:lnTo>
                    <a:pt x="1762124" y="761999"/>
                  </a:lnTo>
                  <a:close/>
                </a:path>
              </a:pathLst>
            </a:custGeom>
            <a:solidFill>
              <a:srgbClr val="13532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57424" y="4095749"/>
              <a:ext cx="1800225" cy="762000"/>
            </a:xfrm>
            <a:custGeom>
              <a:avLst/>
              <a:gdLst/>
              <a:ahLst/>
              <a:cxnLst/>
              <a:rect l="l" t="t" r="r" b="b"/>
              <a:pathLst>
                <a:path w="1800225" h="762000">
                  <a:moveTo>
                    <a:pt x="1762124" y="761999"/>
                  </a:moveTo>
                  <a:lnTo>
                    <a:pt x="38099" y="761999"/>
                  </a:lnTo>
                  <a:lnTo>
                    <a:pt x="30498" y="761302"/>
                  </a:lnTo>
                  <a:lnTo>
                    <a:pt x="697" y="731501"/>
                  </a:lnTo>
                  <a:lnTo>
                    <a:pt x="0" y="723899"/>
                  </a:lnTo>
                  <a:lnTo>
                    <a:pt x="0" y="38099"/>
                  </a:lnTo>
                  <a:lnTo>
                    <a:pt x="681" y="30665"/>
                  </a:lnTo>
                  <a:lnTo>
                    <a:pt x="697" y="30498"/>
                  </a:lnTo>
                  <a:lnTo>
                    <a:pt x="30498" y="697"/>
                  </a:lnTo>
                  <a:lnTo>
                    <a:pt x="38099" y="0"/>
                  </a:lnTo>
                  <a:lnTo>
                    <a:pt x="1762124" y="0"/>
                  </a:lnTo>
                  <a:lnTo>
                    <a:pt x="1769726" y="697"/>
                  </a:lnTo>
                  <a:lnTo>
                    <a:pt x="1776750" y="2789"/>
                  </a:lnTo>
                  <a:lnTo>
                    <a:pt x="1783196" y="6276"/>
                  </a:lnTo>
                  <a:lnTo>
                    <a:pt x="1787101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727689"/>
                  </a:lnTo>
                  <a:lnTo>
                    <a:pt x="34310" y="752474"/>
                  </a:lnTo>
                  <a:lnTo>
                    <a:pt x="1787100" y="752474"/>
                  </a:lnTo>
                  <a:lnTo>
                    <a:pt x="1783196" y="755722"/>
                  </a:lnTo>
                  <a:lnTo>
                    <a:pt x="1776750" y="759209"/>
                  </a:lnTo>
                  <a:lnTo>
                    <a:pt x="1769726" y="761302"/>
                  </a:lnTo>
                  <a:lnTo>
                    <a:pt x="1762124" y="761999"/>
                  </a:lnTo>
                  <a:close/>
                </a:path>
                <a:path w="1800225" h="762000">
                  <a:moveTo>
                    <a:pt x="1787100" y="752474"/>
                  </a:moveTo>
                  <a:lnTo>
                    <a:pt x="1765914" y="752474"/>
                  </a:lnTo>
                  <a:lnTo>
                    <a:pt x="1769559" y="751749"/>
                  </a:lnTo>
                  <a:lnTo>
                    <a:pt x="1776560" y="748849"/>
                  </a:lnTo>
                  <a:lnTo>
                    <a:pt x="1790699" y="727689"/>
                  </a:lnTo>
                  <a:lnTo>
                    <a:pt x="1790699" y="34310"/>
                  </a:lnTo>
                  <a:lnTo>
                    <a:pt x="1765914" y="9524"/>
                  </a:lnTo>
                  <a:lnTo>
                    <a:pt x="1787101" y="9524"/>
                  </a:lnTo>
                  <a:lnTo>
                    <a:pt x="1800224" y="723899"/>
                  </a:lnTo>
                  <a:lnTo>
                    <a:pt x="1799542" y="731334"/>
                  </a:lnTo>
                  <a:lnTo>
                    <a:pt x="1799527" y="731501"/>
                  </a:lnTo>
                  <a:lnTo>
                    <a:pt x="1797491" y="738335"/>
                  </a:lnTo>
                  <a:lnTo>
                    <a:pt x="1797435" y="738525"/>
                  </a:lnTo>
                  <a:lnTo>
                    <a:pt x="1793947" y="744971"/>
                  </a:lnTo>
                  <a:lnTo>
                    <a:pt x="1789065" y="750840"/>
                  </a:lnTo>
                  <a:lnTo>
                    <a:pt x="1787100" y="752474"/>
                  </a:lnTo>
                  <a:close/>
                </a:path>
              </a:pathLst>
            </a:custGeom>
            <a:solidFill>
              <a:srgbClr val="21C45D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84165" y="4260849"/>
              <a:ext cx="152400" cy="11112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2468264" y="4454524"/>
            <a:ext cx="1382395" cy="3111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750" b="1" dirty="0">
                <a:solidFill>
                  <a:srgbClr val="86EFAB"/>
                </a:solidFill>
                <a:latin typeface="Segoe UI"/>
                <a:cs typeface="Segoe UI"/>
              </a:rPr>
              <a:t>Pakai</a:t>
            </a:r>
            <a:r>
              <a:rPr sz="750" b="1" spc="-25" dirty="0">
                <a:solidFill>
                  <a:srgbClr val="86EFAB"/>
                </a:solidFill>
                <a:latin typeface="Segoe UI"/>
                <a:cs typeface="Segoe UI"/>
              </a:rPr>
              <a:t> </a:t>
            </a:r>
            <a:r>
              <a:rPr sz="750" b="1" spc="-10" dirty="0">
                <a:solidFill>
                  <a:srgbClr val="86EFAB"/>
                </a:solidFill>
                <a:latin typeface="Segoe UI"/>
                <a:cs typeface="Segoe UI"/>
              </a:rPr>
              <a:t>Fungsi</a:t>
            </a:r>
            <a:endParaRPr sz="75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750" dirty="0">
                <a:solidFill>
                  <a:srgbClr val="FFFFFF"/>
                </a:solidFill>
                <a:latin typeface="Segoe UI"/>
                <a:cs typeface="Segoe UI"/>
              </a:rPr>
              <a:t>(Tulis sekali,</a:t>
            </a:r>
            <a:r>
              <a:rPr sz="75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FFFFFF"/>
                </a:solidFill>
                <a:latin typeface="Segoe UI"/>
                <a:cs typeface="Segoe UI"/>
              </a:rPr>
              <a:t>panggil </a:t>
            </a:r>
            <a:r>
              <a:rPr sz="750" spc="-10" dirty="0">
                <a:solidFill>
                  <a:srgbClr val="FFFFFF"/>
                </a:solidFill>
                <a:latin typeface="Segoe UI"/>
                <a:cs typeface="Segoe UI"/>
              </a:rPr>
              <a:t>berkali-kali)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457700" y="1009650"/>
            <a:ext cx="6235065" cy="6229350"/>
            <a:chOff x="4457700" y="1009650"/>
            <a:chExt cx="6235065" cy="6229350"/>
          </a:xfrm>
        </p:grpSpPr>
        <p:sp>
          <p:nvSpPr>
            <p:cNvPr id="32" name="object 32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konsep_fungsi.py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848224" y="2857499"/>
            <a:ext cx="5457825" cy="1238250"/>
            <a:chOff x="4848224" y="2857499"/>
            <a:chExt cx="5457825" cy="1238250"/>
          </a:xfrm>
        </p:grpSpPr>
        <p:sp>
          <p:nvSpPr>
            <p:cNvPr id="40" name="object 40"/>
            <p:cNvSpPr/>
            <p:nvPr/>
          </p:nvSpPr>
          <p:spPr>
            <a:xfrm>
              <a:off x="4867274" y="2857499"/>
              <a:ext cx="5438775" cy="1238250"/>
            </a:xfrm>
            <a:custGeom>
              <a:avLst/>
              <a:gdLst/>
              <a:ahLst/>
              <a:cxnLst/>
              <a:rect l="l" t="t" r="r" b="b"/>
              <a:pathLst>
                <a:path w="5438775" h="1238250">
                  <a:moveTo>
                    <a:pt x="5405726" y="1238249"/>
                  </a:moveTo>
                  <a:lnTo>
                    <a:pt x="0" y="1238249"/>
                  </a:lnTo>
                  <a:lnTo>
                    <a:pt x="0" y="0"/>
                  </a:lnTo>
                  <a:lnTo>
                    <a:pt x="5405726" y="0"/>
                  </a:lnTo>
                  <a:lnTo>
                    <a:pt x="5410586" y="966"/>
                  </a:lnTo>
                  <a:lnTo>
                    <a:pt x="5437806" y="28187"/>
                  </a:lnTo>
                  <a:lnTo>
                    <a:pt x="5438773" y="33047"/>
                  </a:lnTo>
                  <a:lnTo>
                    <a:pt x="5438773" y="1205201"/>
                  </a:lnTo>
                  <a:lnTo>
                    <a:pt x="5410586" y="1237282"/>
                  </a:lnTo>
                  <a:lnTo>
                    <a:pt x="5405726" y="1238249"/>
                  </a:lnTo>
                  <a:close/>
                </a:path>
              </a:pathLst>
            </a:custGeom>
            <a:solidFill>
              <a:srgbClr val="703F12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48224" y="2857499"/>
              <a:ext cx="38100" cy="1238250"/>
            </a:xfrm>
            <a:custGeom>
              <a:avLst/>
              <a:gdLst/>
              <a:ahLst/>
              <a:cxnLst/>
              <a:rect l="l" t="t" r="r" b="b"/>
              <a:pathLst>
                <a:path w="38100" h="1238250">
                  <a:moveTo>
                    <a:pt x="38099" y="1238249"/>
                  </a:moveTo>
                  <a:lnTo>
                    <a:pt x="0" y="12382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2382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038724" y="3362324"/>
              <a:ext cx="9525" cy="657225"/>
            </a:xfrm>
            <a:custGeom>
              <a:avLst/>
              <a:gdLst/>
              <a:ahLst/>
              <a:cxnLst/>
              <a:rect l="l" t="t" r="r" b="b"/>
              <a:pathLst>
                <a:path w="9525" h="657225">
                  <a:moveTo>
                    <a:pt x="9524" y="657224"/>
                  </a:moveTo>
                  <a:lnTo>
                    <a:pt x="0" y="65722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572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987031" y="2871470"/>
            <a:ext cx="2518410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1. Mendefinisikan Fungsi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(Resep)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def </a:t>
            </a:r>
            <a:r>
              <a:rPr sz="1050" spc="-10" dirty="0">
                <a:solidFill>
                  <a:srgbClr val="FACC15"/>
                </a:solidFill>
                <a:latin typeface="Consolas"/>
                <a:cs typeface="Consolas"/>
              </a:rPr>
              <a:t>salam_pembuka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():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87056" y="3300095"/>
            <a:ext cx="2518410" cy="6826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"-----------------------</a:t>
            </a:r>
            <a:r>
              <a:rPr sz="105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  <a:p>
            <a:pPr marL="12700" marR="5080">
              <a:lnSpc>
                <a:spcPct val="136900"/>
              </a:lnSpc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"Selamat Datang di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System!"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"-----------------------</a:t>
            </a:r>
            <a:r>
              <a:rPr sz="105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34631" y="4271644"/>
            <a:ext cx="1932305" cy="4445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2. Program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Utama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"Mulai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Aplikasi..."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848224" y="4905374"/>
            <a:ext cx="5457825" cy="800100"/>
            <a:chOff x="4848224" y="4905374"/>
            <a:chExt cx="5457825" cy="800100"/>
          </a:xfrm>
        </p:grpSpPr>
        <p:sp>
          <p:nvSpPr>
            <p:cNvPr id="47" name="object 47"/>
            <p:cNvSpPr/>
            <p:nvPr/>
          </p:nvSpPr>
          <p:spPr>
            <a:xfrm>
              <a:off x="4867274" y="4905374"/>
              <a:ext cx="5438775" cy="800100"/>
            </a:xfrm>
            <a:custGeom>
              <a:avLst/>
              <a:gdLst/>
              <a:ahLst/>
              <a:cxnLst/>
              <a:rect l="l" t="t" r="r" b="b"/>
              <a:pathLst>
                <a:path w="5438775" h="800100">
                  <a:moveTo>
                    <a:pt x="5405726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405726" y="0"/>
                  </a:lnTo>
                  <a:lnTo>
                    <a:pt x="5410586" y="966"/>
                  </a:lnTo>
                  <a:lnTo>
                    <a:pt x="5437806" y="28186"/>
                  </a:lnTo>
                  <a:lnTo>
                    <a:pt x="5438773" y="33047"/>
                  </a:lnTo>
                  <a:lnTo>
                    <a:pt x="5438773" y="767051"/>
                  </a:lnTo>
                  <a:lnTo>
                    <a:pt x="5410586" y="799132"/>
                  </a:lnTo>
                  <a:lnTo>
                    <a:pt x="5405726" y="800099"/>
                  </a:lnTo>
                  <a:close/>
                </a:path>
              </a:pathLst>
            </a:custGeom>
            <a:solidFill>
              <a:srgbClr val="13532D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48224" y="4905374"/>
              <a:ext cx="38100" cy="800100"/>
            </a:xfrm>
            <a:custGeom>
              <a:avLst/>
              <a:gdLst/>
              <a:ahLst/>
              <a:cxnLst/>
              <a:rect l="l" t="t" r="r" b="b"/>
              <a:pathLst>
                <a:path w="38100" h="800100">
                  <a:moveTo>
                    <a:pt x="38099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8000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987031" y="4919344"/>
            <a:ext cx="2592070" cy="6826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3. Memanggil Fungsi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(Call/Invoke)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salam_pembuka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()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Panggil </a:t>
            </a:r>
            <a:r>
              <a:rPr sz="1050" i="1" spc="-50" dirty="0">
                <a:solidFill>
                  <a:srgbClr val="64738B"/>
                </a:solidFill>
                <a:latin typeface="Consolas"/>
                <a:cs typeface="Consolas"/>
              </a:rPr>
              <a:t>1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salam_pembuka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()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Panggil </a:t>
            </a:r>
            <a:r>
              <a:rPr sz="1050" i="1" spc="-50" dirty="0">
                <a:solidFill>
                  <a:srgbClr val="64738B"/>
                </a:solidFill>
                <a:latin typeface="Consolas"/>
                <a:cs typeface="Consolas"/>
              </a:rPr>
              <a:t>2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168895" y="5178552"/>
            <a:ext cx="3523615" cy="2060575"/>
            <a:chOff x="7168895" y="5178552"/>
            <a:chExt cx="3523615" cy="2060575"/>
          </a:xfrm>
        </p:grpSpPr>
        <p:sp>
          <p:nvSpPr>
            <p:cNvPr id="51" name="object 51"/>
            <p:cNvSpPr/>
            <p:nvPr/>
          </p:nvSpPr>
          <p:spPr>
            <a:xfrm>
              <a:off x="7168895" y="5178552"/>
              <a:ext cx="3523615" cy="2060575"/>
            </a:xfrm>
            <a:custGeom>
              <a:avLst/>
              <a:gdLst/>
              <a:ahLst/>
              <a:cxnLst/>
              <a:rect l="l" t="t" r="r" b="b"/>
              <a:pathLst>
                <a:path w="3523615" h="2060575">
                  <a:moveTo>
                    <a:pt x="3523487" y="2060447"/>
                  </a:moveTo>
                  <a:lnTo>
                    <a:pt x="0" y="2060447"/>
                  </a:lnTo>
                  <a:lnTo>
                    <a:pt x="0" y="0"/>
                  </a:lnTo>
                  <a:lnTo>
                    <a:pt x="3523505" y="0"/>
                  </a:lnTo>
                  <a:lnTo>
                    <a:pt x="3523505" y="326897"/>
                  </a:lnTo>
                  <a:lnTo>
                    <a:pt x="632078" y="326897"/>
                  </a:lnTo>
                  <a:lnTo>
                    <a:pt x="625509" y="327215"/>
                  </a:lnTo>
                  <a:lnTo>
                    <a:pt x="589800" y="342006"/>
                  </a:lnTo>
                  <a:lnTo>
                    <a:pt x="568258" y="374246"/>
                  </a:lnTo>
                  <a:lnTo>
                    <a:pt x="565403" y="393572"/>
                  </a:lnTo>
                  <a:lnTo>
                    <a:pt x="565403" y="1755647"/>
                  </a:lnTo>
                  <a:lnTo>
                    <a:pt x="576629" y="1792696"/>
                  </a:lnTo>
                  <a:lnTo>
                    <a:pt x="606561" y="1817246"/>
                  </a:lnTo>
                  <a:lnTo>
                    <a:pt x="632078" y="1822322"/>
                  </a:lnTo>
                  <a:lnTo>
                    <a:pt x="3523487" y="1822322"/>
                  </a:lnTo>
                  <a:lnTo>
                    <a:pt x="3523487" y="2060447"/>
                  </a:lnTo>
                  <a:close/>
                </a:path>
                <a:path w="3523615" h="2060575">
                  <a:moveTo>
                    <a:pt x="3523487" y="1822322"/>
                  </a:moveTo>
                  <a:lnTo>
                    <a:pt x="3222878" y="1822322"/>
                  </a:lnTo>
                  <a:lnTo>
                    <a:pt x="3229446" y="1822005"/>
                  </a:lnTo>
                  <a:lnTo>
                    <a:pt x="3235887" y="1821053"/>
                  </a:lnTo>
                  <a:lnTo>
                    <a:pt x="3270023" y="1802793"/>
                  </a:lnTo>
                  <a:lnTo>
                    <a:pt x="3288284" y="1768657"/>
                  </a:lnTo>
                  <a:lnTo>
                    <a:pt x="3289553" y="1755647"/>
                  </a:lnTo>
                  <a:lnTo>
                    <a:pt x="3289553" y="393572"/>
                  </a:lnTo>
                  <a:lnTo>
                    <a:pt x="3278325" y="356522"/>
                  </a:lnTo>
                  <a:lnTo>
                    <a:pt x="3248392" y="331972"/>
                  </a:lnTo>
                  <a:lnTo>
                    <a:pt x="3222878" y="326897"/>
                  </a:lnTo>
                  <a:lnTo>
                    <a:pt x="3523487" y="326897"/>
                  </a:lnTo>
                  <a:lnTo>
                    <a:pt x="3523487" y="18223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729536" y="5500686"/>
              <a:ext cx="2733675" cy="1504950"/>
            </a:xfrm>
            <a:custGeom>
              <a:avLst/>
              <a:gdLst/>
              <a:ahLst/>
              <a:cxnLst/>
              <a:rect l="l" t="t" r="r" b="b"/>
              <a:pathLst>
                <a:path w="2733675" h="1504950">
                  <a:moveTo>
                    <a:pt x="2666927" y="1504949"/>
                  </a:moveTo>
                  <a:lnTo>
                    <a:pt x="66746" y="1504949"/>
                  </a:lnTo>
                  <a:lnTo>
                    <a:pt x="62100" y="1504492"/>
                  </a:lnTo>
                  <a:lnTo>
                    <a:pt x="24239" y="1487342"/>
                  </a:lnTo>
                  <a:lnTo>
                    <a:pt x="2287" y="1452048"/>
                  </a:lnTo>
                  <a:lnTo>
                    <a:pt x="0" y="1438202"/>
                  </a:lnTo>
                  <a:lnTo>
                    <a:pt x="0" y="1433512"/>
                  </a:lnTo>
                  <a:lnTo>
                    <a:pt x="0" y="66746"/>
                  </a:lnTo>
                  <a:lnTo>
                    <a:pt x="14643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666927" y="0"/>
                  </a:lnTo>
                  <a:lnTo>
                    <a:pt x="2705825" y="14644"/>
                  </a:lnTo>
                  <a:lnTo>
                    <a:pt x="2730031" y="48433"/>
                  </a:lnTo>
                  <a:lnTo>
                    <a:pt x="2733674" y="66746"/>
                  </a:lnTo>
                  <a:lnTo>
                    <a:pt x="2733674" y="1438202"/>
                  </a:lnTo>
                  <a:lnTo>
                    <a:pt x="2719028" y="1477099"/>
                  </a:lnTo>
                  <a:lnTo>
                    <a:pt x="2685240" y="1501306"/>
                  </a:lnTo>
                  <a:lnTo>
                    <a:pt x="2671572" y="1504492"/>
                  </a:lnTo>
                  <a:lnTo>
                    <a:pt x="2666927" y="1504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729536" y="5500686"/>
              <a:ext cx="2733675" cy="1504950"/>
            </a:xfrm>
            <a:custGeom>
              <a:avLst/>
              <a:gdLst/>
              <a:ahLst/>
              <a:cxnLst/>
              <a:rect l="l" t="t" r="r" b="b"/>
              <a:pathLst>
                <a:path w="2733675" h="1504950">
                  <a:moveTo>
                    <a:pt x="0" y="14335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371" y="57500"/>
                  </a:lnTo>
                  <a:lnTo>
                    <a:pt x="2287" y="52900"/>
                  </a:lnTo>
                  <a:lnTo>
                    <a:pt x="3642" y="48433"/>
                  </a:lnTo>
                  <a:lnTo>
                    <a:pt x="5437" y="44099"/>
                  </a:lnTo>
                  <a:lnTo>
                    <a:pt x="7232" y="39765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662237" y="0"/>
                  </a:lnTo>
                  <a:lnTo>
                    <a:pt x="2666927" y="0"/>
                  </a:lnTo>
                  <a:lnTo>
                    <a:pt x="2671572" y="457"/>
                  </a:lnTo>
                  <a:lnTo>
                    <a:pt x="2676172" y="1372"/>
                  </a:lnTo>
                  <a:lnTo>
                    <a:pt x="2680773" y="2287"/>
                  </a:lnTo>
                  <a:lnTo>
                    <a:pt x="2712750" y="20923"/>
                  </a:lnTo>
                  <a:lnTo>
                    <a:pt x="2716067" y="24239"/>
                  </a:lnTo>
                  <a:lnTo>
                    <a:pt x="2728235" y="44099"/>
                  </a:lnTo>
                  <a:lnTo>
                    <a:pt x="2730031" y="48433"/>
                  </a:lnTo>
                  <a:lnTo>
                    <a:pt x="2731386" y="52900"/>
                  </a:lnTo>
                  <a:lnTo>
                    <a:pt x="2732301" y="57500"/>
                  </a:lnTo>
                  <a:lnTo>
                    <a:pt x="2733216" y="62100"/>
                  </a:lnTo>
                  <a:lnTo>
                    <a:pt x="2733674" y="66746"/>
                  </a:lnTo>
                  <a:lnTo>
                    <a:pt x="2733674" y="71437"/>
                  </a:lnTo>
                  <a:lnTo>
                    <a:pt x="2733674" y="1433512"/>
                  </a:lnTo>
                  <a:lnTo>
                    <a:pt x="2733674" y="1438202"/>
                  </a:lnTo>
                  <a:lnTo>
                    <a:pt x="2733216" y="1442848"/>
                  </a:lnTo>
                  <a:lnTo>
                    <a:pt x="2732301" y="1447448"/>
                  </a:lnTo>
                  <a:lnTo>
                    <a:pt x="2731386" y="1452048"/>
                  </a:lnTo>
                  <a:lnTo>
                    <a:pt x="2730031" y="1456515"/>
                  </a:lnTo>
                  <a:lnTo>
                    <a:pt x="2728235" y="1460849"/>
                  </a:lnTo>
                  <a:lnTo>
                    <a:pt x="2726440" y="1465182"/>
                  </a:lnTo>
                  <a:lnTo>
                    <a:pt x="2712750" y="1484025"/>
                  </a:lnTo>
                  <a:lnTo>
                    <a:pt x="2709434" y="1487342"/>
                  </a:lnTo>
                  <a:lnTo>
                    <a:pt x="2705825" y="1490303"/>
                  </a:lnTo>
                  <a:lnTo>
                    <a:pt x="2701924" y="1492909"/>
                  </a:lnTo>
                  <a:lnTo>
                    <a:pt x="2698024" y="1495515"/>
                  </a:lnTo>
                  <a:lnTo>
                    <a:pt x="2676172" y="1503576"/>
                  </a:lnTo>
                  <a:lnTo>
                    <a:pt x="2671572" y="1504492"/>
                  </a:lnTo>
                  <a:lnTo>
                    <a:pt x="2666927" y="1504949"/>
                  </a:lnTo>
                  <a:lnTo>
                    <a:pt x="2662237" y="1504949"/>
                  </a:lnTo>
                  <a:lnTo>
                    <a:pt x="71437" y="1504949"/>
                  </a:lnTo>
                  <a:lnTo>
                    <a:pt x="66746" y="1504949"/>
                  </a:lnTo>
                  <a:lnTo>
                    <a:pt x="62100" y="1504492"/>
                  </a:lnTo>
                  <a:lnTo>
                    <a:pt x="57499" y="1503576"/>
                  </a:lnTo>
                  <a:lnTo>
                    <a:pt x="52899" y="1502661"/>
                  </a:lnTo>
                  <a:lnTo>
                    <a:pt x="20923" y="1484025"/>
                  </a:lnTo>
                  <a:lnTo>
                    <a:pt x="17605" y="1480708"/>
                  </a:lnTo>
                  <a:lnTo>
                    <a:pt x="457" y="1442847"/>
                  </a:lnTo>
                  <a:lnTo>
                    <a:pt x="0" y="1438202"/>
                  </a:lnTo>
                  <a:lnTo>
                    <a:pt x="0" y="14335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848599" y="5772149"/>
              <a:ext cx="2495550" cy="9525"/>
            </a:xfrm>
            <a:custGeom>
              <a:avLst/>
              <a:gdLst/>
              <a:ahLst/>
              <a:cxnLst/>
              <a:rect l="l" t="t" r="r" b="b"/>
              <a:pathLst>
                <a:path w="2495550" h="9525">
                  <a:moveTo>
                    <a:pt x="24955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495549" y="0"/>
                  </a:lnTo>
                  <a:lnTo>
                    <a:pt x="24955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835900" y="5567521"/>
            <a:ext cx="1094105" cy="4025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TERMINAL</a:t>
            </a:r>
            <a:r>
              <a:rPr sz="650" spc="6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Mulai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Aplikasi...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7848600" y="6051613"/>
            <a:ext cx="1204595" cy="457200"/>
          </a:xfrm>
          <a:custGeom>
            <a:avLst/>
            <a:gdLst/>
            <a:ahLst/>
            <a:cxnLst/>
            <a:rect l="l" t="t" r="r" b="b"/>
            <a:pathLst>
              <a:path w="1204595" h="457200">
                <a:moveTo>
                  <a:pt x="0" y="0"/>
                </a:moveTo>
                <a:lnTo>
                  <a:pt x="1204484" y="0"/>
                </a:lnTo>
              </a:path>
              <a:path w="1204595" h="457200">
                <a:moveTo>
                  <a:pt x="0" y="304799"/>
                </a:moveTo>
                <a:lnTo>
                  <a:pt x="1204484" y="304799"/>
                </a:lnTo>
              </a:path>
              <a:path w="1204595" h="457200">
                <a:moveTo>
                  <a:pt x="0" y="457199"/>
                </a:moveTo>
                <a:lnTo>
                  <a:pt x="1204484" y="457199"/>
                </a:lnTo>
              </a:path>
            </a:pathLst>
          </a:custGeom>
          <a:ln w="7619">
            <a:solidFill>
              <a:srgbClr val="63728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7835900" y="6111874"/>
            <a:ext cx="15970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Selamat</a:t>
            </a:r>
            <a:r>
              <a:rPr sz="900" b="1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Datang</a:t>
            </a:r>
            <a:r>
              <a:rPr sz="900" b="1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di</a:t>
            </a:r>
            <a:r>
              <a:rPr sz="900" b="1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System!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835900" y="6539356"/>
            <a:ext cx="1597025" cy="331470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Selamat</a:t>
            </a:r>
            <a:r>
              <a:rPr sz="900" b="1" spc="-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Datang</a:t>
            </a:r>
            <a:r>
              <a:rPr sz="900" b="1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di</a:t>
            </a:r>
            <a:r>
              <a:rPr sz="900" b="1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System!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750" spc="-10" dirty="0">
                <a:solidFill>
                  <a:srgbClr val="64738B"/>
                </a:solidFill>
                <a:latin typeface="Consolas"/>
                <a:cs typeface="Consolas"/>
              </a:rPr>
              <a:t>----------------------</a:t>
            </a:r>
            <a:r>
              <a:rPr sz="750" spc="-5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0" name="object 60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FUNGSI</a:t>
            </a:r>
            <a:r>
              <a:rPr spc="-220" dirty="0">
                <a:solidFill>
                  <a:srgbClr val="FFFFFF"/>
                </a:solidFill>
              </a:rPr>
              <a:t> </a:t>
            </a:r>
            <a:r>
              <a:rPr spc="-120" dirty="0"/>
              <a:t>(FUNCTIONS)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Part 1/3 • Modularity • DRY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Principle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2099" y="7341437"/>
            <a:ext cx="12827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DEFINITION</a:t>
            </a:r>
            <a:r>
              <a:rPr sz="900" spc="-6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CALLING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22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248278" y="297815"/>
            <a:ext cx="115633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07.1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MODULARITY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295400"/>
            </a:xfrm>
            <a:custGeom>
              <a:avLst/>
              <a:gdLst/>
              <a:ahLst/>
              <a:cxnLst/>
              <a:rect l="l" t="t" r="r" b="b"/>
              <a:pathLst>
                <a:path w="3971925" h="1295400">
                  <a:moveTo>
                    <a:pt x="3865129" y="1295399"/>
                  </a:moveTo>
                  <a:lnTo>
                    <a:pt x="88995" y="1295399"/>
                  </a:lnTo>
                  <a:lnTo>
                    <a:pt x="82801" y="1294667"/>
                  </a:lnTo>
                  <a:lnTo>
                    <a:pt x="37131" y="1271967"/>
                  </a:lnTo>
                  <a:lnTo>
                    <a:pt x="12577" y="1238361"/>
                  </a:lnTo>
                  <a:lnTo>
                    <a:pt x="610" y="1196037"/>
                  </a:lnTo>
                  <a:lnTo>
                    <a:pt x="0" y="1188604"/>
                  </a:lnTo>
                  <a:lnTo>
                    <a:pt x="0" y="1181099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188604"/>
                  </a:lnTo>
                  <a:lnTo>
                    <a:pt x="3960351" y="1231774"/>
                  </a:lnTo>
                  <a:lnTo>
                    <a:pt x="3933139" y="1267228"/>
                  </a:lnTo>
                  <a:lnTo>
                    <a:pt x="3894430" y="1289570"/>
                  </a:lnTo>
                  <a:lnTo>
                    <a:pt x="3872562" y="1294667"/>
                  </a:lnTo>
                  <a:lnTo>
                    <a:pt x="3865129" y="129539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295400"/>
            </a:xfrm>
            <a:custGeom>
              <a:avLst/>
              <a:gdLst/>
              <a:ahLst/>
              <a:cxnLst/>
              <a:rect l="l" t="t" r="r" b="b"/>
              <a:pathLst>
                <a:path w="114300" h="1295400">
                  <a:moveTo>
                    <a:pt x="114300" y="1295399"/>
                  </a:moveTo>
                  <a:lnTo>
                    <a:pt x="70559" y="1286699"/>
                  </a:lnTo>
                  <a:lnTo>
                    <a:pt x="33477" y="1261922"/>
                  </a:lnTo>
                  <a:lnTo>
                    <a:pt x="8700" y="1224840"/>
                  </a:lnTo>
                  <a:lnTo>
                    <a:pt x="0" y="1181099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181099"/>
                  </a:lnTo>
                  <a:lnTo>
                    <a:pt x="43900" y="1224840"/>
                  </a:lnTo>
                  <a:lnTo>
                    <a:pt x="60418" y="1261922"/>
                  </a:lnTo>
                  <a:lnTo>
                    <a:pt x="92213" y="1290505"/>
                  </a:lnTo>
                  <a:lnTo>
                    <a:pt x="106793" y="1294856"/>
                  </a:lnTo>
                  <a:lnTo>
                    <a:pt x="114300" y="129539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41449"/>
              <a:ext cx="212725" cy="17145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06399" y="1406525"/>
            <a:ext cx="367284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Analogi:</a:t>
            </a:r>
            <a:r>
              <a:rPr sz="135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Blender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6900"/>
              </a:lnSpc>
              <a:spcBef>
                <a:spcPts val="540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Fungsi</a:t>
            </a:r>
            <a:r>
              <a:rPr sz="1050" spc="2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tanpa</a:t>
            </a:r>
            <a:r>
              <a:rPr sz="1050" spc="2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parameter</a:t>
            </a:r>
            <a:r>
              <a:rPr sz="1050" spc="2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itu</a:t>
            </a:r>
            <a:r>
              <a:rPr sz="1050" spc="2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seperti</a:t>
            </a:r>
            <a:r>
              <a:rPr sz="1050" spc="29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Blender</a:t>
            </a:r>
            <a:r>
              <a:rPr sz="1050" spc="2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kosong</a:t>
            </a:r>
            <a:r>
              <a:rPr sz="1050" spc="29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(cuma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muter</a:t>
            </a:r>
            <a:r>
              <a:rPr sz="1050" spc="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doang).</a:t>
            </a:r>
            <a:r>
              <a:rPr sz="1050" spc="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Parameter</a:t>
            </a:r>
            <a:r>
              <a:rPr sz="1050" b="1" spc="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050" spc="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lubang</a:t>
            </a:r>
            <a:r>
              <a:rPr sz="1050" spc="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untuk</a:t>
            </a:r>
            <a:r>
              <a:rPr sz="1050" spc="7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memasukkan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buah,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DAE9FE"/>
                </a:solidFill>
                <a:latin typeface="Segoe UI"/>
                <a:cs typeface="Segoe UI"/>
              </a:rPr>
              <a:t>Argumen</a:t>
            </a:r>
            <a:r>
              <a:rPr sz="1050" b="1" spc="-3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adalah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buah</a:t>
            </a:r>
            <a:r>
              <a:rPr sz="1050" spc="-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aslinya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(Apel/Jeruk).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2762249"/>
            <a:ext cx="3990975" cy="1781175"/>
            <a:chOff x="228599" y="2762249"/>
            <a:chExt cx="3990975" cy="1781175"/>
          </a:xfrm>
        </p:grpSpPr>
        <p:sp>
          <p:nvSpPr>
            <p:cNvPr id="11" name="object 11"/>
            <p:cNvSpPr/>
            <p:nvPr/>
          </p:nvSpPr>
          <p:spPr>
            <a:xfrm>
              <a:off x="233362" y="2767012"/>
              <a:ext cx="3981450" cy="1771650"/>
            </a:xfrm>
            <a:custGeom>
              <a:avLst/>
              <a:gdLst/>
              <a:ahLst/>
              <a:cxnLst/>
              <a:rect l="l" t="t" r="r" b="b"/>
              <a:pathLst>
                <a:path w="3981450" h="1771650">
                  <a:moveTo>
                    <a:pt x="3879104" y="1771649"/>
                  </a:moveTo>
                  <a:lnTo>
                    <a:pt x="102345" y="1771649"/>
                  </a:lnTo>
                  <a:lnTo>
                    <a:pt x="95221" y="1770947"/>
                  </a:lnTo>
                  <a:lnTo>
                    <a:pt x="54661" y="1757184"/>
                  </a:lnTo>
                  <a:lnTo>
                    <a:pt x="22456" y="1728948"/>
                  </a:lnTo>
                  <a:lnTo>
                    <a:pt x="3507" y="1690535"/>
                  </a:lnTo>
                  <a:lnTo>
                    <a:pt x="0" y="1669304"/>
                  </a:lnTo>
                  <a:lnTo>
                    <a:pt x="0" y="1662112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1669304"/>
                  </a:lnTo>
                  <a:lnTo>
                    <a:pt x="3970358" y="1710674"/>
                  </a:lnTo>
                  <a:lnTo>
                    <a:pt x="3944280" y="1744652"/>
                  </a:lnTo>
                  <a:lnTo>
                    <a:pt x="3907185" y="1766063"/>
                  </a:lnTo>
                  <a:lnTo>
                    <a:pt x="3886227" y="1770947"/>
                  </a:lnTo>
                  <a:lnTo>
                    <a:pt x="3879104" y="177164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2767012"/>
              <a:ext cx="3981450" cy="1771650"/>
            </a:xfrm>
            <a:custGeom>
              <a:avLst/>
              <a:gdLst/>
              <a:ahLst/>
              <a:cxnLst/>
              <a:rect l="l" t="t" r="r" b="b"/>
              <a:pathLst>
                <a:path w="3981450" h="1771650">
                  <a:moveTo>
                    <a:pt x="0" y="1662112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6" y="42701"/>
                  </a:lnTo>
                  <a:lnTo>
                    <a:pt x="26997" y="37168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67619" y="8337"/>
                  </a:lnTo>
                  <a:lnTo>
                    <a:pt x="74264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893282" y="2104"/>
                  </a:lnTo>
                  <a:lnTo>
                    <a:pt x="3900336" y="3507"/>
                  </a:lnTo>
                  <a:lnTo>
                    <a:pt x="3938747" y="22455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80747" y="95221"/>
                  </a:lnTo>
                  <a:lnTo>
                    <a:pt x="3981449" y="109537"/>
                  </a:lnTo>
                  <a:lnTo>
                    <a:pt x="3981449" y="1662112"/>
                  </a:lnTo>
                  <a:lnTo>
                    <a:pt x="3981449" y="1669304"/>
                  </a:lnTo>
                  <a:lnTo>
                    <a:pt x="3980747" y="1676427"/>
                  </a:lnTo>
                  <a:lnTo>
                    <a:pt x="3979344" y="1683481"/>
                  </a:lnTo>
                  <a:lnTo>
                    <a:pt x="3977941" y="1690535"/>
                  </a:lnTo>
                  <a:lnTo>
                    <a:pt x="3958993" y="1728947"/>
                  </a:lnTo>
                  <a:lnTo>
                    <a:pt x="3926787" y="1757184"/>
                  </a:lnTo>
                  <a:lnTo>
                    <a:pt x="3886227" y="1770947"/>
                  </a:lnTo>
                  <a:lnTo>
                    <a:pt x="3871912" y="1771649"/>
                  </a:lnTo>
                  <a:lnTo>
                    <a:pt x="109537" y="1771649"/>
                  </a:lnTo>
                  <a:lnTo>
                    <a:pt x="102345" y="1771649"/>
                  </a:lnTo>
                  <a:lnTo>
                    <a:pt x="95221" y="1770947"/>
                  </a:lnTo>
                  <a:lnTo>
                    <a:pt x="88167" y="1769544"/>
                  </a:lnTo>
                  <a:lnTo>
                    <a:pt x="81113" y="1768141"/>
                  </a:lnTo>
                  <a:lnTo>
                    <a:pt x="74264" y="1766063"/>
                  </a:lnTo>
                  <a:lnTo>
                    <a:pt x="67619" y="1763311"/>
                  </a:lnTo>
                  <a:lnTo>
                    <a:pt x="60974" y="1760558"/>
                  </a:lnTo>
                  <a:lnTo>
                    <a:pt x="26997" y="1734480"/>
                  </a:lnTo>
                  <a:lnTo>
                    <a:pt x="5585" y="1697385"/>
                  </a:lnTo>
                  <a:lnTo>
                    <a:pt x="2104" y="1683481"/>
                  </a:lnTo>
                  <a:lnTo>
                    <a:pt x="701" y="1676427"/>
                  </a:lnTo>
                  <a:lnTo>
                    <a:pt x="0" y="1669304"/>
                  </a:lnTo>
                  <a:lnTo>
                    <a:pt x="0" y="16621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51942" y="2921000"/>
            <a:ext cx="1143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JANGAN</a:t>
            </a:r>
            <a:r>
              <a:rPr sz="900" b="1" spc="-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TERTUKAR!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0524" y="3190874"/>
            <a:ext cx="3667125" cy="542925"/>
            <a:chOff x="390524" y="3190874"/>
            <a:chExt cx="3667125" cy="542925"/>
          </a:xfrm>
        </p:grpSpPr>
        <p:sp>
          <p:nvSpPr>
            <p:cNvPr id="15" name="object 15"/>
            <p:cNvSpPr/>
            <p:nvPr/>
          </p:nvSpPr>
          <p:spPr>
            <a:xfrm>
              <a:off x="390524" y="3190874"/>
              <a:ext cx="3667125" cy="542925"/>
            </a:xfrm>
            <a:custGeom>
              <a:avLst/>
              <a:gdLst/>
              <a:ahLst/>
              <a:cxnLst/>
              <a:rect l="l" t="t" r="r" b="b"/>
              <a:pathLst>
                <a:path w="3667125" h="542925">
                  <a:moveTo>
                    <a:pt x="3629024" y="542924"/>
                  </a:moveTo>
                  <a:lnTo>
                    <a:pt x="38099" y="542924"/>
                  </a:lnTo>
                  <a:lnTo>
                    <a:pt x="30498" y="542227"/>
                  </a:lnTo>
                  <a:lnTo>
                    <a:pt x="697" y="512426"/>
                  </a:lnTo>
                  <a:lnTo>
                    <a:pt x="0" y="50482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64334" y="23474"/>
                  </a:lnTo>
                  <a:lnTo>
                    <a:pt x="3667124" y="38099"/>
                  </a:lnTo>
                  <a:lnTo>
                    <a:pt x="3667124" y="504824"/>
                  </a:lnTo>
                  <a:lnTo>
                    <a:pt x="3643650" y="540134"/>
                  </a:lnTo>
                  <a:lnTo>
                    <a:pt x="3629024" y="542924"/>
                  </a:lnTo>
                  <a:close/>
                </a:path>
              </a:pathLst>
            </a:custGeom>
            <a:solidFill>
              <a:srgbClr val="581B86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0524" y="3190875"/>
              <a:ext cx="3667125" cy="542925"/>
            </a:xfrm>
            <a:custGeom>
              <a:avLst/>
              <a:gdLst/>
              <a:ahLst/>
              <a:cxnLst/>
              <a:rect l="l" t="t" r="r" b="b"/>
              <a:pathLst>
                <a:path w="3667125" h="542925">
                  <a:moveTo>
                    <a:pt x="3629024" y="542924"/>
                  </a:moveTo>
                  <a:lnTo>
                    <a:pt x="38099" y="542924"/>
                  </a:lnTo>
                  <a:lnTo>
                    <a:pt x="30498" y="542227"/>
                  </a:lnTo>
                  <a:lnTo>
                    <a:pt x="697" y="512426"/>
                  </a:lnTo>
                  <a:lnTo>
                    <a:pt x="0" y="504824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4"/>
                  </a:lnTo>
                  <a:lnTo>
                    <a:pt x="6277" y="17027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36626" y="697"/>
                  </a:lnTo>
                  <a:lnTo>
                    <a:pt x="3643650" y="2789"/>
                  </a:lnTo>
                  <a:lnTo>
                    <a:pt x="3650096" y="6276"/>
                  </a:lnTo>
                  <a:lnTo>
                    <a:pt x="3654001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23663" y="13150"/>
                  </a:lnTo>
                  <a:lnTo>
                    <a:pt x="20573" y="15214"/>
                  </a:lnTo>
                  <a:lnTo>
                    <a:pt x="15214" y="20573"/>
                  </a:lnTo>
                  <a:lnTo>
                    <a:pt x="13277" y="23474"/>
                  </a:lnTo>
                  <a:lnTo>
                    <a:pt x="13150" y="23663"/>
                  </a:lnTo>
                  <a:lnTo>
                    <a:pt x="10319" y="30498"/>
                  </a:lnTo>
                  <a:lnTo>
                    <a:pt x="10250" y="30665"/>
                  </a:lnTo>
                  <a:lnTo>
                    <a:pt x="9524" y="34310"/>
                  </a:lnTo>
                  <a:lnTo>
                    <a:pt x="9524" y="508614"/>
                  </a:lnTo>
                  <a:lnTo>
                    <a:pt x="34310" y="533399"/>
                  </a:lnTo>
                  <a:lnTo>
                    <a:pt x="3654000" y="533399"/>
                  </a:lnTo>
                  <a:lnTo>
                    <a:pt x="3650096" y="536647"/>
                  </a:lnTo>
                  <a:lnTo>
                    <a:pt x="3643650" y="540134"/>
                  </a:lnTo>
                  <a:lnTo>
                    <a:pt x="3636626" y="542227"/>
                  </a:lnTo>
                  <a:lnTo>
                    <a:pt x="3629024" y="542924"/>
                  </a:lnTo>
                  <a:close/>
                </a:path>
                <a:path w="3667125" h="542925">
                  <a:moveTo>
                    <a:pt x="3654000" y="533399"/>
                  </a:moveTo>
                  <a:lnTo>
                    <a:pt x="3632814" y="533399"/>
                  </a:lnTo>
                  <a:lnTo>
                    <a:pt x="3636458" y="532674"/>
                  </a:lnTo>
                  <a:lnTo>
                    <a:pt x="3643460" y="529774"/>
                  </a:lnTo>
                  <a:lnTo>
                    <a:pt x="3646550" y="527709"/>
                  </a:lnTo>
                  <a:lnTo>
                    <a:pt x="3651909" y="522351"/>
                  </a:lnTo>
                  <a:lnTo>
                    <a:pt x="3653847" y="519450"/>
                  </a:lnTo>
                  <a:lnTo>
                    <a:pt x="3653974" y="519260"/>
                  </a:lnTo>
                  <a:lnTo>
                    <a:pt x="3656804" y="512426"/>
                  </a:lnTo>
                  <a:lnTo>
                    <a:pt x="3656874" y="512259"/>
                  </a:lnTo>
                  <a:lnTo>
                    <a:pt x="3657599" y="508614"/>
                  </a:lnTo>
                  <a:lnTo>
                    <a:pt x="3657599" y="34310"/>
                  </a:lnTo>
                  <a:lnTo>
                    <a:pt x="3632814" y="9524"/>
                  </a:lnTo>
                  <a:lnTo>
                    <a:pt x="3654001" y="9524"/>
                  </a:lnTo>
                  <a:lnTo>
                    <a:pt x="3667124" y="504824"/>
                  </a:lnTo>
                  <a:lnTo>
                    <a:pt x="3666442" y="512259"/>
                  </a:lnTo>
                  <a:lnTo>
                    <a:pt x="3666427" y="512426"/>
                  </a:lnTo>
                  <a:lnTo>
                    <a:pt x="3664391" y="519260"/>
                  </a:lnTo>
                  <a:lnTo>
                    <a:pt x="3664334" y="519450"/>
                  </a:lnTo>
                  <a:lnTo>
                    <a:pt x="3660847" y="525896"/>
                  </a:lnTo>
                  <a:lnTo>
                    <a:pt x="3655965" y="531765"/>
                  </a:lnTo>
                  <a:lnTo>
                    <a:pt x="3654000" y="533399"/>
                  </a:lnTo>
                  <a:close/>
                </a:path>
              </a:pathLst>
            </a:custGeom>
            <a:solidFill>
              <a:srgbClr val="A754F6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6249" y="3352799"/>
              <a:ext cx="828675" cy="228600"/>
            </a:xfrm>
            <a:custGeom>
              <a:avLst/>
              <a:gdLst/>
              <a:ahLst/>
              <a:cxnLst/>
              <a:rect l="l" t="t" r="r" b="b"/>
              <a:pathLst>
                <a:path w="828675" h="228600">
                  <a:moveTo>
                    <a:pt x="795627" y="228599"/>
                  </a:moveTo>
                  <a:lnTo>
                    <a:pt x="33047" y="228599"/>
                  </a:lnTo>
                  <a:lnTo>
                    <a:pt x="28187" y="227632"/>
                  </a:lnTo>
                  <a:lnTo>
                    <a:pt x="966" y="200411"/>
                  </a:lnTo>
                  <a:lnTo>
                    <a:pt x="0" y="195552"/>
                  </a:lnTo>
                  <a:lnTo>
                    <a:pt x="0" y="1904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795627" y="0"/>
                  </a:lnTo>
                  <a:lnTo>
                    <a:pt x="827708" y="28187"/>
                  </a:lnTo>
                  <a:lnTo>
                    <a:pt x="828674" y="33047"/>
                  </a:lnTo>
                  <a:lnTo>
                    <a:pt x="828674" y="195552"/>
                  </a:lnTo>
                  <a:lnTo>
                    <a:pt x="800487" y="227632"/>
                  </a:lnTo>
                  <a:lnTo>
                    <a:pt x="795627" y="22859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9750" y="3387725"/>
            <a:ext cx="6978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Segoe UI"/>
                <a:cs typeface="Segoe UI"/>
              </a:rPr>
              <a:t>PARAMETER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02804" y="3254375"/>
            <a:ext cx="1932305" cy="3873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750" spc="-10" dirty="0">
                <a:solidFill>
                  <a:srgbClr val="E8D5FF"/>
                </a:solidFill>
                <a:latin typeface="Segoe UI"/>
                <a:cs typeface="Segoe UI"/>
              </a:rPr>
              <a:t>Variabel "Pura-</a:t>
            </a:r>
            <a:r>
              <a:rPr sz="750" dirty="0">
                <a:solidFill>
                  <a:srgbClr val="E8D5FF"/>
                </a:solidFill>
                <a:latin typeface="Segoe UI"/>
                <a:cs typeface="Segoe UI"/>
              </a:rPr>
              <a:t>pura"</a:t>
            </a:r>
            <a:r>
              <a:rPr sz="750" spc="-10" dirty="0">
                <a:solidFill>
                  <a:srgbClr val="E8D5FF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E8D5FF"/>
                </a:solidFill>
                <a:latin typeface="Segoe UI"/>
                <a:cs typeface="Segoe UI"/>
              </a:rPr>
              <a:t>(Placeholder)</a:t>
            </a:r>
            <a:r>
              <a:rPr sz="750" spc="-5" dirty="0">
                <a:solidFill>
                  <a:srgbClr val="E8D5FF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E8D5FF"/>
                </a:solidFill>
                <a:latin typeface="Segoe UI"/>
                <a:cs typeface="Segoe UI"/>
              </a:rPr>
              <a:t>saat</a:t>
            </a:r>
            <a:r>
              <a:rPr sz="750" spc="-10" dirty="0">
                <a:solidFill>
                  <a:srgbClr val="E8D5FF"/>
                </a:solidFill>
                <a:latin typeface="Segoe UI"/>
                <a:cs typeface="Segoe UI"/>
              </a:rPr>
              <a:t> fungsi</a:t>
            </a:r>
            <a:endParaRPr sz="7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750" b="1" spc="-10" dirty="0">
                <a:solidFill>
                  <a:srgbClr val="E8D5FF"/>
                </a:solidFill>
                <a:latin typeface="Segoe UI"/>
                <a:cs typeface="Segoe UI"/>
              </a:rPr>
              <a:t>DIDEFINISIKAN</a:t>
            </a:r>
            <a:r>
              <a:rPr sz="750" spc="-10" dirty="0">
                <a:solidFill>
                  <a:srgbClr val="E8D5FF"/>
                </a:solidFill>
                <a:latin typeface="Segoe UI"/>
                <a:cs typeface="Segoe UI"/>
              </a:rPr>
              <a:t>.</a:t>
            </a:r>
            <a:endParaRPr sz="7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750" dirty="0">
                <a:solidFill>
                  <a:srgbClr val="D8B4FE"/>
                </a:solidFill>
                <a:latin typeface="Consolas"/>
                <a:cs typeface="Consolas"/>
              </a:rPr>
              <a:t>def</a:t>
            </a:r>
            <a:r>
              <a:rPr sz="750" spc="-15" dirty="0">
                <a:solidFill>
                  <a:srgbClr val="D8B4FE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D8B4FE"/>
                </a:solidFill>
                <a:latin typeface="Consolas"/>
                <a:cs typeface="Consolas"/>
              </a:rPr>
              <a:t>sapa(</a:t>
            </a:r>
            <a:r>
              <a:rPr sz="750" b="1" spc="-10" dirty="0">
                <a:solidFill>
                  <a:srgbClr val="D8B4FE"/>
                </a:solidFill>
                <a:latin typeface="Consolas"/>
                <a:cs typeface="Consolas"/>
              </a:rPr>
              <a:t>nama</a:t>
            </a:r>
            <a:r>
              <a:rPr sz="750" spc="-10" dirty="0">
                <a:solidFill>
                  <a:srgbClr val="D8B4FE"/>
                </a:solidFill>
                <a:latin typeface="Consolas"/>
                <a:cs typeface="Consolas"/>
              </a:rPr>
              <a:t>):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90524" y="3781425"/>
            <a:ext cx="3667125" cy="600075"/>
            <a:chOff x="390524" y="3781425"/>
            <a:chExt cx="3667125" cy="600075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6490" y="3781425"/>
              <a:ext cx="114300" cy="1333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0524" y="3962399"/>
              <a:ext cx="3667125" cy="419100"/>
            </a:xfrm>
            <a:custGeom>
              <a:avLst/>
              <a:gdLst/>
              <a:ahLst/>
              <a:cxnLst/>
              <a:rect l="l" t="t" r="r" b="b"/>
              <a:pathLst>
                <a:path w="3667125" h="419100">
                  <a:moveTo>
                    <a:pt x="3629024" y="419099"/>
                  </a:moveTo>
                  <a:lnTo>
                    <a:pt x="38099" y="419099"/>
                  </a:lnTo>
                  <a:lnTo>
                    <a:pt x="30498" y="418402"/>
                  </a:lnTo>
                  <a:lnTo>
                    <a:pt x="697" y="388601"/>
                  </a:lnTo>
                  <a:lnTo>
                    <a:pt x="0" y="38099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64334" y="23473"/>
                  </a:lnTo>
                  <a:lnTo>
                    <a:pt x="3667124" y="38099"/>
                  </a:lnTo>
                  <a:lnTo>
                    <a:pt x="3667124" y="380999"/>
                  </a:lnTo>
                  <a:lnTo>
                    <a:pt x="3643650" y="416310"/>
                  </a:lnTo>
                  <a:lnTo>
                    <a:pt x="3629024" y="419099"/>
                  </a:lnTo>
                  <a:close/>
                </a:path>
              </a:pathLst>
            </a:custGeom>
            <a:solidFill>
              <a:srgbClr val="13532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0524" y="3962400"/>
              <a:ext cx="3667125" cy="419100"/>
            </a:xfrm>
            <a:custGeom>
              <a:avLst/>
              <a:gdLst/>
              <a:ahLst/>
              <a:cxnLst/>
              <a:rect l="l" t="t" r="r" b="b"/>
              <a:pathLst>
                <a:path w="3667125" h="419100">
                  <a:moveTo>
                    <a:pt x="3629024" y="419099"/>
                  </a:moveTo>
                  <a:lnTo>
                    <a:pt x="38099" y="419099"/>
                  </a:lnTo>
                  <a:lnTo>
                    <a:pt x="30498" y="418402"/>
                  </a:lnTo>
                  <a:lnTo>
                    <a:pt x="697" y="388601"/>
                  </a:lnTo>
                  <a:lnTo>
                    <a:pt x="0" y="38099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3"/>
                  </a:lnTo>
                  <a:lnTo>
                    <a:pt x="6277" y="17027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36626" y="697"/>
                  </a:lnTo>
                  <a:lnTo>
                    <a:pt x="3643650" y="2789"/>
                  </a:lnTo>
                  <a:lnTo>
                    <a:pt x="3650096" y="6276"/>
                  </a:lnTo>
                  <a:lnTo>
                    <a:pt x="3654001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384789"/>
                  </a:lnTo>
                  <a:lnTo>
                    <a:pt x="34310" y="409574"/>
                  </a:lnTo>
                  <a:lnTo>
                    <a:pt x="3654000" y="409574"/>
                  </a:lnTo>
                  <a:lnTo>
                    <a:pt x="3650096" y="412822"/>
                  </a:lnTo>
                  <a:lnTo>
                    <a:pt x="3643650" y="416310"/>
                  </a:lnTo>
                  <a:lnTo>
                    <a:pt x="3636626" y="418402"/>
                  </a:lnTo>
                  <a:lnTo>
                    <a:pt x="3629024" y="419099"/>
                  </a:lnTo>
                  <a:close/>
                </a:path>
                <a:path w="3667125" h="419100">
                  <a:moveTo>
                    <a:pt x="3654000" y="409574"/>
                  </a:moveTo>
                  <a:lnTo>
                    <a:pt x="3632814" y="409574"/>
                  </a:lnTo>
                  <a:lnTo>
                    <a:pt x="3636458" y="408849"/>
                  </a:lnTo>
                  <a:lnTo>
                    <a:pt x="3643460" y="405949"/>
                  </a:lnTo>
                  <a:lnTo>
                    <a:pt x="3657599" y="384789"/>
                  </a:lnTo>
                  <a:lnTo>
                    <a:pt x="3657599" y="34310"/>
                  </a:lnTo>
                  <a:lnTo>
                    <a:pt x="3632814" y="9524"/>
                  </a:lnTo>
                  <a:lnTo>
                    <a:pt x="3654001" y="9524"/>
                  </a:lnTo>
                  <a:lnTo>
                    <a:pt x="3667124" y="380999"/>
                  </a:lnTo>
                  <a:lnTo>
                    <a:pt x="3666442" y="388434"/>
                  </a:lnTo>
                  <a:lnTo>
                    <a:pt x="3666427" y="388601"/>
                  </a:lnTo>
                  <a:lnTo>
                    <a:pt x="3664391" y="395435"/>
                  </a:lnTo>
                  <a:lnTo>
                    <a:pt x="3664334" y="395625"/>
                  </a:lnTo>
                  <a:lnTo>
                    <a:pt x="3660847" y="402071"/>
                  </a:lnTo>
                  <a:lnTo>
                    <a:pt x="3655965" y="407940"/>
                  </a:lnTo>
                  <a:lnTo>
                    <a:pt x="3654000" y="409574"/>
                  </a:lnTo>
                  <a:close/>
                </a:path>
              </a:pathLst>
            </a:custGeom>
            <a:solidFill>
              <a:srgbClr val="21C45D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6249" y="4057649"/>
              <a:ext cx="733425" cy="228600"/>
            </a:xfrm>
            <a:custGeom>
              <a:avLst/>
              <a:gdLst/>
              <a:ahLst/>
              <a:cxnLst/>
              <a:rect l="l" t="t" r="r" b="b"/>
              <a:pathLst>
                <a:path w="733425" h="228600">
                  <a:moveTo>
                    <a:pt x="700377" y="228599"/>
                  </a:moveTo>
                  <a:lnTo>
                    <a:pt x="33047" y="228599"/>
                  </a:lnTo>
                  <a:lnTo>
                    <a:pt x="28187" y="227632"/>
                  </a:lnTo>
                  <a:lnTo>
                    <a:pt x="966" y="200411"/>
                  </a:lnTo>
                  <a:lnTo>
                    <a:pt x="0" y="195552"/>
                  </a:lnTo>
                  <a:lnTo>
                    <a:pt x="0" y="1904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700377" y="0"/>
                  </a:lnTo>
                  <a:lnTo>
                    <a:pt x="732458" y="28186"/>
                  </a:lnTo>
                  <a:lnTo>
                    <a:pt x="733424" y="33047"/>
                  </a:lnTo>
                  <a:lnTo>
                    <a:pt x="733424" y="195552"/>
                  </a:lnTo>
                  <a:lnTo>
                    <a:pt x="705237" y="227632"/>
                  </a:lnTo>
                  <a:lnTo>
                    <a:pt x="700377" y="2285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9750" y="4092575"/>
            <a:ext cx="6038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Segoe UI"/>
                <a:cs typeface="Segoe UI"/>
              </a:rPr>
              <a:t>ARGUMEN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08595" y="4035425"/>
            <a:ext cx="23615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BAF6D0"/>
                </a:solidFill>
                <a:latin typeface="Segoe UI"/>
                <a:cs typeface="Segoe UI"/>
              </a:rPr>
              <a:t>Data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BAF6D0"/>
                </a:solidFill>
                <a:latin typeface="Segoe UI"/>
                <a:cs typeface="Segoe UI"/>
              </a:rPr>
              <a:t>"Asli"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BAF6D0"/>
                </a:solidFill>
                <a:latin typeface="Segoe UI"/>
                <a:cs typeface="Segoe UI"/>
              </a:rPr>
              <a:t>(Value)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BAF6D0"/>
                </a:solidFill>
                <a:latin typeface="Segoe UI"/>
                <a:cs typeface="Segoe UI"/>
              </a:rPr>
              <a:t>yang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BAF6D0"/>
                </a:solidFill>
                <a:latin typeface="Segoe UI"/>
                <a:cs typeface="Segoe UI"/>
              </a:rPr>
              <a:t>dikirim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BAF6D0"/>
                </a:solidFill>
                <a:latin typeface="Segoe UI"/>
                <a:cs typeface="Segoe UI"/>
              </a:rPr>
              <a:t>saat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BAF6D0"/>
                </a:solidFill>
                <a:latin typeface="Segoe UI"/>
                <a:cs typeface="Segoe UI"/>
              </a:rPr>
              <a:t>fungsi</a:t>
            </a:r>
            <a:r>
              <a:rPr sz="750" spc="-15" dirty="0">
                <a:solidFill>
                  <a:srgbClr val="BAF6D0"/>
                </a:solidFill>
                <a:latin typeface="Segoe UI"/>
                <a:cs typeface="Segoe UI"/>
              </a:rPr>
              <a:t> </a:t>
            </a:r>
            <a:r>
              <a:rPr sz="750" b="1" spc="-10" dirty="0">
                <a:solidFill>
                  <a:srgbClr val="BAF6D0"/>
                </a:solidFill>
                <a:latin typeface="Segoe UI"/>
                <a:cs typeface="Segoe UI"/>
              </a:rPr>
              <a:t>DIPANGGIL</a:t>
            </a:r>
            <a:r>
              <a:rPr sz="750" spc="-10" dirty="0">
                <a:solidFill>
                  <a:srgbClr val="BAF6D0"/>
                </a:solidFill>
                <a:latin typeface="Segoe UI"/>
                <a:cs typeface="Segoe UI"/>
              </a:rPr>
              <a:t>.</a:t>
            </a:r>
            <a:endParaRPr sz="75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750" spc="-10" dirty="0">
                <a:solidFill>
                  <a:srgbClr val="86EFAB"/>
                </a:solidFill>
                <a:latin typeface="Consolas"/>
                <a:cs typeface="Consolas"/>
              </a:rPr>
              <a:t>sapa(</a:t>
            </a:r>
            <a:r>
              <a:rPr sz="750" b="1" spc="-10" dirty="0">
                <a:solidFill>
                  <a:srgbClr val="86EFAB"/>
                </a:solidFill>
                <a:latin typeface="Consolas"/>
                <a:cs typeface="Consolas"/>
              </a:rPr>
              <a:t>"Budi"</a:t>
            </a:r>
            <a:r>
              <a:rPr sz="750" spc="-10" dirty="0">
                <a:solidFill>
                  <a:srgbClr val="86EFAB"/>
                </a:solidFill>
                <a:latin typeface="Consolas"/>
                <a:cs typeface="Consolas"/>
              </a:rPr>
              <a:t>)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28" name="object 28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parameter_demo.py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848224" y="2857499"/>
            <a:ext cx="5457825" cy="800100"/>
            <a:chOff x="4848224" y="2857499"/>
            <a:chExt cx="5457825" cy="800100"/>
          </a:xfrm>
        </p:grpSpPr>
        <p:sp>
          <p:nvSpPr>
            <p:cNvPr id="37" name="object 37"/>
            <p:cNvSpPr/>
            <p:nvPr/>
          </p:nvSpPr>
          <p:spPr>
            <a:xfrm>
              <a:off x="4867274" y="2857499"/>
              <a:ext cx="5438775" cy="800100"/>
            </a:xfrm>
            <a:custGeom>
              <a:avLst/>
              <a:gdLst/>
              <a:ahLst/>
              <a:cxnLst/>
              <a:rect l="l" t="t" r="r" b="b"/>
              <a:pathLst>
                <a:path w="5438775" h="800100">
                  <a:moveTo>
                    <a:pt x="5405726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405726" y="0"/>
                  </a:lnTo>
                  <a:lnTo>
                    <a:pt x="5410586" y="966"/>
                  </a:lnTo>
                  <a:lnTo>
                    <a:pt x="5437806" y="28187"/>
                  </a:lnTo>
                  <a:lnTo>
                    <a:pt x="5438773" y="33047"/>
                  </a:lnTo>
                  <a:lnTo>
                    <a:pt x="5438773" y="767052"/>
                  </a:lnTo>
                  <a:lnTo>
                    <a:pt x="5410586" y="799132"/>
                  </a:lnTo>
                  <a:lnTo>
                    <a:pt x="5405726" y="800099"/>
                  </a:lnTo>
                  <a:close/>
                </a:path>
              </a:pathLst>
            </a:custGeom>
            <a:solidFill>
              <a:srgbClr val="581B86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48224" y="2857499"/>
              <a:ext cx="38100" cy="800100"/>
            </a:xfrm>
            <a:custGeom>
              <a:avLst/>
              <a:gdLst/>
              <a:ahLst/>
              <a:cxnLst/>
              <a:rect l="l" t="t" r="r" b="b"/>
              <a:pathLst>
                <a:path w="38100" h="800100">
                  <a:moveTo>
                    <a:pt x="38099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800099"/>
                  </a:lnTo>
                  <a:close/>
                </a:path>
              </a:pathLst>
            </a:custGeom>
            <a:solidFill>
              <a:srgbClr val="A75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38724" y="3362324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9524" y="219074"/>
                  </a:moveTo>
                  <a:lnTo>
                    <a:pt x="0" y="21907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21907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987031" y="2871470"/>
            <a:ext cx="2865755" cy="6731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1. Satu Parameter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(nama)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def </a:t>
            </a:r>
            <a:r>
              <a:rPr sz="1050" spc="-10" dirty="0">
                <a:solidFill>
                  <a:srgbClr val="FACC15"/>
                </a:solidFill>
                <a:latin typeface="Consolas"/>
                <a:cs typeface="Consolas"/>
              </a:rPr>
              <a:t>sapa_user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u="dash" spc="-10" dirty="0">
                <a:solidFill>
                  <a:srgbClr val="BF83FB"/>
                </a:solidFill>
                <a:uFill>
                  <a:solidFill>
                    <a:srgbClr val="BF83FB"/>
                  </a:solidFill>
                </a:uFill>
                <a:latin typeface="Consolas"/>
                <a:cs typeface="Consolas"/>
              </a:rPr>
              <a:t>nama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):</a:t>
            </a:r>
            <a:endParaRPr sz="1050">
              <a:latin typeface="Consolas"/>
              <a:cs typeface="Consolas"/>
            </a:endParaRPr>
          </a:p>
          <a:p>
            <a:pPr marL="21209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f"Halo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{nama}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, Selamat 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Pagi!"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848224" y="3809999"/>
            <a:ext cx="5457825" cy="1019175"/>
            <a:chOff x="4848224" y="3809999"/>
            <a:chExt cx="5457825" cy="1019175"/>
          </a:xfrm>
        </p:grpSpPr>
        <p:sp>
          <p:nvSpPr>
            <p:cNvPr id="42" name="object 42"/>
            <p:cNvSpPr/>
            <p:nvPr/>
          </p:nvSpPr>
          <p:spPr>
            <a:xfrm>
              <a:off x="4867274" y="3809999"/>
              <a:ext cx="5438775" cy="1019175"/>
            </a:xfrm>
            <a:custGeom>
              <a:avLst/>
              <a:gdLst/>
              <a:ahLst/>
              <a:cxnLst/>
              <a:rect l="l" t="t" r="r" b="b"/>
              <a:pathLst>
                <a:path w="5438775" h="1019175">
                  <a:moveTo>
                    <a:pt x="5405726" y="1019174"/>
                  </a:moveTo>
                  <a:lnTo>
                    <a:pt x="0" y="1019174"/>
                  </a:lnTo>
                  <a:lnTo>
                    <a:pt x="0" y="0"/>
                  </a:lnTo>
                  <a:lnTo>
                    <a:pt x="5405726" y="0"/>
                  </a:lnTo>
                  <a:lnTo>
                    <a:pt x="5410586" y="966"/>
                  </a:lnTo>
                  <a:lnTo>
                    <a:pt x="5437806" y="28186"/>
                  </a:lnTo>
                  <a:lnTo>
                    <a:pt x="5438773" y="33047"/>
                  </a:lnTo>
                  <a:lnTo>
                    <a:pt x="5438773" y="986126"/>
                  </a:lnTo>
                  <a:lnTo>
                    <a:pt x="5410586" y="1018208"/>
                  </a:lnTo>
                  <a:lnTo>
                    <a:pt x="5405726" y="1019174"/>
                  </a:lnTo>
                  <a:close/>
                </a:path>
              </a:pathLst>
            </a:custGeom>
            <a:solidFill>
              <a:srgbClr val="1D3A8A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48224" y="3809999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38099" y="1019174"/>
                  </a:moveTo>
                  <a:lnTo>
                    <a:pt x="0" y="10191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019174"/>
                  </a:lnTo>
                  <a:close/>
                </a:path>
              </a:pathLst>
            </a:custGeom>
            <a:solidFill>
              <a:srgbClr val="3B81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038724" y="4324349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9524" y="428624"/>
                  </a:moveTo>
                  <a:lnTo>
                    <a:pt x="0" y="42862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4286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987031" y="3823970"/>
            <a:ext cx="2078355" cy="4635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2. Banyak Parameter (p,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l)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def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cetak_luas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25" dirty="0">
                <a:solidFill>
                  <a:srgbClr val="BF83FB"/>
                </a:solidFill>
                <a:latin typeface="Consolas"/>
                <a:cs typeface="Consolas"/>
              </a:rPr>
              <a:t>l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):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34631" y="4271644"/>
            <a:ext cx="2651125" cy="140652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64490">
              <a:lnSpc>
                <a:spcPct val="100000"/>
              </a:lnSpc>
              <a:spcBef>
                <a:spcPts val="49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luas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p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* </a:t>
            </a:r>
            <a:r>
              <a:rPr sz="1050" spc="-50" dirty="0">
                <a:solidFill>
                  <a:srgbClr val="BF83FB"/>
                </a:solidFill>
                <a:latin typeface="Consolas"/>
                <a:cs typeface="Consolas"/>
              </a:rPr>
              <a:t>l</a:t>
            </a:r>
            <a:endParaRPr sz="1050">
              <a:latin typeface="Consolas"/>
              <a:cs typeface="Consolas"/>
            </a:endParaRPr>
          </a:p>
          <a:p>
            <a:pPr marL="364490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f"Luas Tanah: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{luas} </a:t>
            </a:r>
            <a:r>
              <a:rPr sz="1050" spc="-20" dirty="0">
                <a:solidFill>
                  <a:srgbClr val="4ADE80"/>
                </a:solidFill>
                <a:latin typeface="Consolas"/>
                <a:cs typeface="Consolas"/>
              </a:rPr>
              <a:t>m2"</a:t>
            </a:r>
            <a:r>
              <a:rPr sz="1050" spc="-2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1170"/>
              </a:spcBef>
            </a:pPr>
            <a:endParaRPr sz="1050">
              <a:latin typeface="Consolas"/>
              <a:cs typeface="Consolas"/>
            </a:endParaRPr>
          </a:p>
          <a:p>
            <a:pPr marL="12700" marR="430530">
              <a:lnSpc>
                <a:spcPct val="136900"/>
              </a:lnSpc>
            </a:pP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# 3. Kirim Argumen (Data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Asli)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sapa_user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b="1" u="dash" dirty="0">
                <a:solidFill>
                  <a:srgbClr val="4ADE80"/>
                </a:solidFill>
                <a:uFill>
                  <a:solidFill>
                    <a:srgbClr val="4ADE80"/>
                  </a:solidFill>
                </a:uFill>
                <a:latin typeface="Consolas"/>
                <a:cs typeface="Consolas"/>
              </a:rPr>
              <a:t>"Siti"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r>
              <a:rPr sz="1050" spc="-1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Kirim</a:t>
            </a:r>
            <a:r>
              <a:rPr sz="750" i="1" spc="-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String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cetak_luas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b="1" dirty="0">
                <a:solidFill>
                  <a:srgbClr val="FA913C"/>
                </a:solidFill>
                <a:latin typeface="Consolas"/>
                <a:cs typeface="Consolas"/>
              </a:rPr>
              <a:t>10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1050" b="1" dirty="0">
                <a:solidFill>
                  <a:srgbClr val="FA913C"/>
                </a:solidFill>
                <a:latin typeface="Consolas"/>
                <a:cs typeface="Consolas"/>
              </a:rPr>
              <a:t>5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750" i="1" spc="-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Kirim</a:t>
            </a:r>
            <a:r>
              <a:rPr sz="750" i="1" spc="-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Angka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473695" y="5940552"/>
            <a:ext cx="3218815" cy="1298575"/>
            <a:chOff x="7473695" y="5940552"/>
            <a:chExt cx="3218815" cy="1298575"/>
          </a:xfrm>
        </p:grpSpPr>
        <p:sp>
          <p:nvSpPr>
            <p:cNvPr id="48" name="object 48"/>
            <p:cNvSpPr/>
            <p:nvPr/>
          </p:nvSpPr>
          <p:spPr>
            <a:xfrm>
              <a:off x="7473695" y="5940552"/>
              <a:ext cx="3218815" cy="1298575"/>
            </a:xfrm>
            <a:custGeom>
              <a:avLst/>
              <a:gdLst/>
              <a:ahLst/>
              <a:cxnLst/>
              <a:rect l="l" t="t" r="r" b="b"/>
              <a:pathLst>
                <a:path w="3218815" h="1298575">
                  <a:moveTo>
                    <a:pt x="3218687" y="1298447"/>
                  </a:moveTo>
                  <a:lnTo>
                    <a:pt x="0" y="1298447"/>
                  </a:lnTo>
                  <a:lnTo>
                    <a:pt x="0" y="0"/>
                  </a:lnTo>
                  <a:lnTo>
                    <a:pt x="3218708" y="0"/>
                  </a:lnTo>
                  <a:lnTo>
                    <a:pt x="3218707" y="326897"/>
                  </a:lnTo>
                  <a:lnTo>
                    <a:pt x="632078" y="326897"/>
                  </a:lnTo>
                  <a:lnTo>
                    <a:pt x="625510" y="327215"/>
                  </a:lnTo>
                  <a:lnTo>
                    <a:pt x="589800" y="342006"/>
                  </a:lnTo>
                  <a:lnTo>
                    <a:pt x="568257" y="374246"/>
                  </a:lnTo>
                  <a:lnTo>
                    <a:pt x="565403" y="393572"/>
                  </a:lnTo>
                  <a:lnTo>
                    <a:pt x="565403" y="993647"/>
                  </a:lnTo>
                  <a:lnTo>
                    <a:pt x="576629" y="1030696"/>
                  </a:lnTo>
                  <a:lnTo>
                    <a:pt x="606563" y="1055246"/>
                  </a:lnTo>
                  <a:lnTo>
                    <a:pt x="632078" y="1060322"/>
                  </a:lnTo>
                  <a:lnTo>
                    <a:pt x="3218687" y="1060322"/>
                  </a:lnTo>
                  <a:lnTo>
                    <a:pt x="3218687" y="1298447"/>
                  </a:lnTo>
                  <a:close/>
                </a:path>
                <a:path w="3218815" h="1298575">
                  <a:moveTo>
                    <a:pt x="3218687" y="1060322"/>
                  </a:moveTo>
                  <a:lnTo>
                    <a:pt x="2918078" y="1060322"/>
                  </a:lnTo>
                  <a:lnTo>
                    <a:pt x="2924646" y="1060005"/>
                  </a:lnTo>
                  <a:lnTo>
                    <a:pt x="2931087" y="1059053"/>
                  </a:lnTo>
                  <a:lnTo>
                    <a:pt x="2965223" y="1040793"/>
                  </a:lnTo>
                  <a:lnTo>
                    <a:pt x="2983484" y="1006657"/>
                  </a:lnTo>
                  <a:lnTo>
                    <a:pt x="2984753" y="993647"/>
                  </a:lnTo>
                  <a:lnTo>
                    <a:pt x="2984753" y="393572"/>
                  </a:lnTo>
                  <a:lnTo>
                    <a:pt x="2973525" y="356522"/>
                  </a:lnTo>
                  <a:lnTo>
                    <a:pt x="2943592" y="331972"/>
                  </a:lnTo>
                  <a:lnTo>
                    <a:pt x="2918078" y="326897"/>
                  </a:lnTo>
                  <a:lnTo>
                    <a:pt x="3218687" y="326897"/>
                  </a:lnTo>
                  <a:lnTo>
                    <a:pt x="3218687" y="1060322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034336" y="6262686"/>
              <a:ext cx="2428875" cy="742950"/>
            </a:xfrm>
            <a:custGeom>
              <a:avLst/>
              <a:gdLst/>
              <a:ahLst/>
              <a:cxnLst/>
              <a:rect l="l" t="t" r="r" b="b"/>
              <a:pathLst>
                <a:path w="2428875" h="742950">
                  <a:moveTo>
                    <a:pt x="2362127" y="742949"/>
                  </a:moveTo>
                  <a:lnTo>
                    <a:pt x="66746" y="742949"/>
                  </a:lnTo>
                  <a:lnTo>
                    <a:pt x="62100" y="742492"/>
                  </a:lnTo>
                  <a:lnTo>
                    <a:pt x="24239" y="725342"/>
                  </a:lnTo>
                  <a:lnTo>
                    <a:pt x="2287" y="690048"/>
                  </a:lnTo>
                  <a:lnTo>
                    <a:pt x="0" y="676202"/>
                  </a:lnTo>
                  <a:lnTo>
                    <a:pt x="0" y="671512"/>
                  </a:lnTo>
                  <a:lnTo>
                    <a:pt x="0" y="66746"/>
                  </a:lnTo>
                  <a:lnTo>
                    <a:pt x="14644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362127" y="0"/>
                  </a:lnTo>
                  <a:lnTo>
                    <a:pt x="2401025" y="14645"/>
                  </a:lnTo>
                  <a:lnTo>
                    <a:pt x="2425231" y="48433"/>
                  </a:lnTo>
                  <a:lnTo>
                    <a:pt x="2428874" y="66746"/>
                  </a:lnTo>
                  <a:lnTo>
                    <a:pt x="2428874" y="676202"/>
                  </a:lnTo>
                  <a:lnTo>
                    <a:pt x="2414228" y="715099"/>
                  </a:lnTo>
                  <a:lnTo>
                    <a:pt x="2380440" y="739306"/>
                  </a:lnTo>
                  <a:lnTo>
                    <a:pt x="2366772" y="742492"/>
                  </a:lnTo>
                  <a:lnTo>
                    <a:pt x="2362127" y="742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34336" y="6262686"/>
              <a:ext cx="2428875" cy="742950"/>
            </a:xfrm>
            <a:custGeom>
              <a:avLst/>
              <a:gdLst/>
              <a:ahLst/>
              <a:cxnLst/>
              <a:rect l="l" t="t" r="r" b="b"/>
              <a:pathLst>
                <a:path w="2428875" h="742950">
                  <a:moveTo>
                    <a:pt x="0" y="671512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2038" y="31749"/>
                  </a:lnTo>
                  <a:lnTo>
                    <a:pt x="14644" y="27848"/>
                  </a:lnTo>
                  <a:lnTo>
                    <a:pt x="17606" y="24239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57499" y="1372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357437" y="0"/>
                  </a:lnTo>
                  <a:lnTo>
                    <a:pt x="2362127" y="0"/>
                  </a:lnTo>
                  <a:lnTo>
                    <a:pt x="2366772" y="457"/>
                  </a:lnTo>
                  <a:lnTo>
                    <a:pt x="2371372" y="1372"/>
                  </a:lnTo>
                  <a:lnTo>
                    <a:pt x="2375973" y="2287"/>
                  </a:lnTo>
                  <a:lnTo>
                    <a:pt x="2397124" y="12038"/>
                  </a:lnTo>
                  <a:lnTo>
                    <a:pt x="2401025" y="14645"/>
                  </a:lnTo>
                  <a:lnTo>
                    <a:pt x="2404634" y="17606"/>
                  </a:lnTo>
                  <a:lnTo>
                    <a:pt x="2407950" y="20923"/>
                  </a:lnTo>
                  <a:lnTo>
                    <a:pt x="2411267" y="24239"/>
                  </a:lnTo>
                  <a:lnTo>
                    <a:pt x="2423435" y="44099"/>
                  </a:lnTo>
                  <a:lnTo>
                    <a:pt x="2425231" y="48433"/>
                  </a:lnTo>
                  <a:lnTo>
                    <a:pt x="2426586" y="52900"/>
                  </a:lnTo>
                  <a:lnTo>
                    <a:pt x="2427501" y="57500"/>
                  </a:lnTo>
                  <a:lnTo>
                    <a:pt x="2428416" y="62100"/>
                  </a:lnTo>
                  <a:lnTo>
                    <a:pt x="2428874" y="66746"/>
                  </a:lnTo>
                  <a:lnTo>
                    <a:pt x="2428874" y="71437"/>
                  </a:lnTo>
                  <a:lnTo>
                    <a:pt x="2428874" y="671512"/>
                  </a:lnTo>
                  <a:lnTo>
                    <a:pt x="2428874" y="676202"/>
                  </a:lnTo>
                  <a:lnTo>
                    <a:pt x="2428416" y="680848"/>
                  </a:lnTo>
                  <a:lnTo>
                    <a:pt x="2427501" y="685448"/>
                  </a:lnTo>
                  <a:lnTo>
                    <a:pt x="2426586" y="690048"/>
                  </a:lnTo>
                  <a:lnTo>
                    <a:pt x="2425231" y="694515"/>
                  </a:lnTo>
                  <a:lnTo>
                    <a:pt x="2423435" y="698849"/>
                  </a:lnTo>
                  <a:lnTo>
                    <a:pt x="2421640" y="703182"/>
                  </a:lnTo>
                  <a:lnTo>
                    <a:pt x="2407950" y="722025"/>
                  </a:lnTo>
                  <a:lnTo>
                    <a:pt x="2404634" y="725342"/>
                  </a:lnTo>
                  <a:lnTo>
                    <a:pt x="2401025" y="728303"/>
                  </a:lnTo>
                  <a:lnTo>
                    <a:pt x="2397124" y="730909"/>
                  </a:lnTo>
                  <a:lnTo>
                    <a:pt x="2393224" y="733515"/>
                  </a:lnTo>
                  <a:lnTo>
                    <a:pt x="2371372" y="741576"/>
                  </a:lnTo>
                  <a:lnTo>
                    <a:pt x="2366772" y="742492"/>
                  </a:lnTo>
                  <a:lnTo>
                    <a:pt x="2362127" y="742949"/>
                  </a:lnTo>
                  <a:lnTo>
                    <a:pt x="2357437" y="742949"/>
                  </a:lnTo>
                  <a:lnTo>
                    <a:pt x="71437" y="742949"/>
                  </a:lnTo>
                  <a:lnTo>
                    <a:pt x="66746" y="742949"/>
                  </a:lnTo>
                  <a:lnTo>
                    <a:pt x="62100" y="742492"/>
                  </a:lnTo>
                  <a:lnTo>
                    <a:pt x="57500" y="741576"/>
                  </a:lnTo>
                  <a:lnTo>
                    <a:pt x="52899" y="740661"/>
                  </a:lnTo>
                  <a:lnTo>
                    <a:pt x="20923" y="722025"/>
                  </a:lnTo>
                  <a:lnTo>
                    <a:pt x="17606" y="718709"/>
                  </a:lnTo>
                  <a:lnTo>
                    <a:pt x="457" y="680847"/>
                  </a:lnTo>
                  <a:lnTo>
                    <a:pt x="0" y="676202"/>
                  </a:lnTo>
                  <a:lnTo>
                    <a:pt x="0" y="671512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153399" y="6534149"/>
              <a:ext cx="2190750" cy="9525"/>
            </a:xfrm>
            <a:custGeom>
              <a:avLst/>
              <a:gdLst/>
              <a:ahLst/>
              <a:cxnLst/>
              <a:rect l="l" t="t" r="r" b="b"/>
              <a:pathLst>
                <a:path w="2190750" h="9525">
                  <a:moveTo>
                    <a:pt x="2190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190749" y="0"/>
                  </a:lnTo>
                  <a:lnTo>
                    <a:pt x="2190749" y="95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8140700" y="6329521"/>
            <a:ext cx="1534160" cy="5549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endParaRPr sz="650">
              <a:latin typeface="Consolas"/>
              <a:cs typeface="Consolas"/>
            </a:endParaRPr>
          </a:p>
          <a:p>
            <a:pPr marL="12700" marR="5080">
              <a:lnSpc>
                <a:spcPct val="111100"/>
              </a:lnSpc>
              <a:spcBef>
                <a:spcPts val="5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Halo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Siti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,</a:t>
            </a:r>
            <a:r>
              <a:rPr sz="900" spc="-55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Selamat</a:t>
            </a:r>
            <a:r>
              <a:rPr sz="900" spc="-5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Pagi!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Luas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Tanah:</a:t>
            </a:r>
            <a:r>
              <a:rPr sz="900" spc="-4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60A5FA"/>
                </a:solidFill>
                <a:latin typeface="Consolas"/>
                <a:cs typeface="Consolas"/>
              </a:rPr>
              <a:t>50</a:t>
            </a:r>
            <a:r>
              <a:rPr sz="900" b="1" spc="-40" dirty="0">
                <a:solidFill>
                  <a:srgbClr val="60A5FA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CBD5E1"/>
                </a:solidFill>
                <a:latin typeface="Consolas"/>
                <a:cs typeface="Consolas"/>
              </a:rPr>
              <a:t>m2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54" name="object 54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292099" y="162287"/>
            <a:ext cx="4103370" cy="6584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30" dirty="0">
                <a:solidFill>
                  <a:srgbClr val="FFFFFF"/>
                </a:solidFill>
              </a:rPr>
              <a:t>PARAMETER</a:t>
            </a:r>
            <a:r>
              <a:rPr spc="-235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&amp;</a:t>
            </a:r>
            <a:r>
              <a:rPr spc="-235" dirty="0">
                <a:solidFill>
                  <a:srgbClr val="FFFFFF"/>
                </a:solidFill>
              </a:rPr>
              <a:t> </a:t>
            </a:r>
            <a:r>
              <a:rPr spc="-105" dirty="0"/>
              <a:t>ARGUMEN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Part 2/3 • Dynamic Inputs • Data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Passing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92099" y="7341437"/>
            <a:ext cx="14084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PARAMETERS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&amp;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ARGUMENTS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23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9191277" y="297815"/>
            <a:ext cx="121348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07.2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INPUT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FUNGSI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2124075"/>
            </a:xfrm>
            <a:custGeom>
              <a:avLst/>
              <a:gdLst/>
              <a:ahLst/>
              <a:cxnLst/>
              <a:rect l="l" t="t" r="r" b="b"/>
              <a:pathLst>
                <a:path w="3971925" h="2124075">
                  <a:moveTo>
                    <a:pt x="3865129" y="2124074"/>
                  </a:moveTo>
                  <a:lnTo>
                    <a:pt x="88995" y="2124074"/>
                  </a:lnTo>
                  <a:lnTo>
                    <a:pt x="82801" y="2123342"/>
                  </a:lnTo>
                  <a:lnTo>
                    <a:pt x="37131" y="2100641"/>
                  </a:lnTo>
                  <a:lnTo>
                    <a:pt x="12577" y="2067035"/>
                  </a:lnTo>
                  <a:lnTo>
                    <a:pt x="610" y="2024712"/>
                  </a:lnTo>
                  <a:lnTo>
                    <a:pt x="0" y="2017279"/>
                  </a:lnTo>
                  <a:lnTo>
                    <a:pt x="0" y="200977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2017279"/>
                  </a:lnTo>
                  <a:lnTo>
                    <a:pt x="3960351" y="2060448"/>
                  </a:lnTo>
                  <a:lnTo>
                    <a:pt x="3933139" y="2095903"/>
                  </a:lnTo>
                  <a:lnTo>
                    <a:pt x="3894430" y="2118245"/>
                  </a:lnTo>
                  <a:lnTo>
                    <a:pt x="3872562" y="2123342"/>
                  </a:lnTo>
                  <a:lnTo>
                    <a:pt x="3865129" y="212407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2124075"/>
            </a:xfrm>
            <a:custGeom>
              <a:avLst/>
              <a:gdLst/>
              <a:ahLst/>
              <a:cxnLst/>
              <a:rect l="l" t="t" r="r" b="b"/>
              <a:pathLst>
                <a:path w="114300" h="2124075">
                  <a:moveTo>
                    <a:pt x="114300" y="2124074"/>
                  </a:moveTo>
                  <a:lnTo>
                    <a:pt x="70559" y="2115373"/>
                  </a:lnTo>
                  <a:lnTo>
                    <a:pt x="33477" y="2090596"/>
                  </a:lnTo>
                  <a:lnTo>
                    <a:pt x="8700" y="2053515"/>
                  </a:lnTo>
                  <a:lnTo>
                    <a:pt x="0" y="200977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2009774"/>
                  </a:lnTo>
                  <a:lnTo>
                    <a:pt x="43900" y="2053515"/>
                  </a:lnTo>
                  <a:lnTo>
                    <a:pt x="60418" y="2090596"/>
                  </a:lnTo>
                  <a:lnTo>
                    <a:pt x="92213" y="2119180"/>
                  </a:lnTo>
                  <a:lnTo>
                    <a:pt x="106793" y="2123530"/>
                  </a:lnTo>
                  <a:lnTo>
                    <a:pt x="114300" y="2124074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3862" y="2414587"/>
              <a:ext cx="3638550" cy="790575"/>
            </a:xfrm>
            <a:custGeom>
              <a:avLst/>
              <a:gdLst/>
              <a:ahLst/>
              <a:cxnLst/>
              <a:rect l="l" t="t" r="r" b="b"/>
              <a:pathLst>
                <a:path w="3638550" h="790575">
                  <a:moveTo>
                    <a:pt x="3609632" y="790574"/>
                  </a:moveTo>
                  <a:lnTo>
                    <a:pt x="28916" y="790574"/>
                  </a:lnTo>
                  <a:lnTo>
                    <a:pt x="24664" y="789728"/>
                  </a:lnTo>
                  <a:lnTo>
                    <a:pt x="0" y="761657"/>
                  </a:lnTo>
                  <a:lnTo>
                    <a:pt x="0" y="75723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609632" y="0"/>
                  </a:lnTo>
                  <a:lnTo>
                    <a:pt x="3638549" y="28916"/>
                  </a:lnTo>
                  <a:lnTo>
                    <a:pt x="3638549" y="761657"/>
                  </a:lnTo>
                  <a:lnTo>
                    <a:pt x="3613885" y="789728"/>
                  </a:lnTo>
                  <a:lnTo>
                    <a:pt x="3609632" y="790574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3862" y="2414587"/>
              <a:ext cx="3638550" cy="790575"/>
            </a:xfrm>
            <a:custGeom>
              <a:avLst/>
              <a:gdLst/>
              <a:ahLst/>
              <a:cxnLst/>
              <a:rect l="l" t="t" r="r" b="b"/>
              <a:pathLst>
                <a:path w="3638550" h="790575">
                  <a:moveTo>
                    <a:pt x="0" y="7572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4"/>
                  </a:lnTo>
                  <a:lnTo>
                    <a:pt x="2537" y="20579"/>
                  </a:lnTo>
                  <a:lnTo>
                    <a:pt x="4229" y="16495"/>
                  </a:lnTo>
                  <a:lnTo>
                    <a:pt x="6638" y="12890"/>
                  </a:lnTo>
                  <a:lnTo>
                    <a:pt x="9764" y="9764"/>
                  </a:lnTo>
                  <a:lnTo>
                    <a:pt x="12890" y="6638"/>
                  </a:lnTo>
                  <a:lnTo>
                    <a:pt x="16495" y="4229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605212" y="0"/>
                  </a:lnTo>
                  <a:lnTo>
                    <a:pt x="3609632" y="0"/>
                  </a:lnTo>
                  <a:lnTo>
                    <a:pt x="3613885" y="845"/>
                  </a:lnTo>
                  <a:lnTo>
                    <a:pt x="3617969" y="2537"/>
                  </a:lnTo>
                  <a:lnTo>
                    <a:pt x="3622053" y="4229"/>
                  </a:lnTo>
                  <a:lnTo>
                    <a:pt x="3636011" y="20579"/>
                  </a:lnTo>
                  <a:lnTo>
                    <a:pt x="3637703" y="24664"/>
                  </a:lnTo>
                  <a:lnTo>
                    <a:pt x="3638549" y="28916"/>
                  </a:lnTo>
                  <a:lnTo>
                    <a:pt x="3638549" y="33337"/>
                  </a:lnTo>
                  <a:lnTo>
                    <a:pt x="3638549" y="757237"/>
                  </a:lnTo>
                  <a:lnTo>
                    <a:pt x="3638549" y="761657"/>
                  </a:lnTo>
                  <a:lnTo>
                    <a:pt x="3637703" y="765910"/>
                  </a:lnTo>
                  <a:lnTo>
                    <a:pt x="3636011" y="769994"/>
                  </a:lnTo>
                  <a:lnTo>
                    <a:pt x="3634319" y="774078"/>
                  </a:lnTo>
                  <a:lnTo>
                    <a:pt x="3617969" y="788036"/>
                  </a:lnTo>
                  <a:lnTo>
                    <a:pt x="3613885" y="789728"/>
                  </a:lnTo>
                  <a:lnTo>
                    <a:pt x="3609632" y="790574"/>
                  </a:lnTo>
                  <a:lnTo>
                    <a:pt x="3605212" y="790574"/>
                  </a:lnTo>
                  <a:lnTo>
                    <a:pt x="33337" y="790574"/>
                  </a:lnTo>
                  <a:lnTo>
                    <a:pt x="28916" y="790574"/>
                  </a:lnTo>
                  <a:lnTo>
                    <a:pt x="24664" y="789728"/>
                  </a:lnTo>
                  <a:lnTo>
                    <a:pt x="20579" y="788036"/>
                  </a:lnTo>
                  <a:lnTo>
                    <a:pt x="16495" y="786344"/>
                  </a:lnTo>
                  <a:lnTo>
                    <a:pt x="2537" y="769994"/>
                  </a:lnTo>
                  <a:lnTo>
                    <a:pt x="845" y="765910"/>
                  </a:lnTo>
                  <a:lnTo>
                    <a:pt x="0" y="761657"/>
                  </a:lnTo>
                  <a:lnTo>
                    <a:pt x="0" y="757237"/>
                  </a:lnTo>
                  <a:close/>
                </a:path>
              </a:pathLst>
            </a:custGeom>
            <a:ln w="9524">
              <a:solidFill>
                <a:srgbClr val="1D40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38274"/>
              <a:ext cx="215900" cy="1746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06399" y="1406525"/>
            <a:ext cx="3672840" cy="86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Alur</a:t>
            </a:r>
            <a:r>
              <a:rPr sz="1350" b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Data</a:t>
            </a:r>
            <a:r>
              <a:rPr sz="135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(Data</a:t>
            </a:r>
            <a:r>
              <a:rPr sz="135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Flow)</a:t>
            </a:r>
            <a:endParaRPr sz="1350">
              <a:latin typeface="Segoe UI"/>
              <a:cs typeface="Segoe UI"/>
            </a:endParaRPr>
          </a:p>
          <a:p>
            <a:pPr marL="12700" marR="5080" algn="just">
              <a:lnSpc>
                <a:spcPct val="135400"/>
              </a:lnSpc>
              <a:spcBef>
                <a:spcPts val="620"/>
              </a:spcBef>
            </a:pP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Komputer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itu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memproses</a:t>
            </a:r>
            <a:r>
              <a:rPr sz="900" spc="1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secara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estafet.</a:t>
            </a:r>
            <a:r>
              <a:rPr sz="900" spc="1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Agar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900" spc="11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dari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Fungsi</a:t>
            </a:r>
            <a:r>
              <a:rPr sz="900" spc="10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spc="-50" dirty="0">
                <a:solidFill>
                  <a:srgbClr val="DAE9FE"/>
                </a:solidFill>
                <a:latin typeface="Segoe UI"/>
                <a:cs typeface="Segoe UI"/>
              </a:rPr>
              <a:t>A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 bisa</a:t>
            </a:r>
            <a:r>
              <a:rPr sz="900" spc="5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dipakai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oleh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Fungsi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B,</a:t>
            </a:r>
            <a:r>
              <a:rPr sz="900" spc="5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data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itu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harus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diserahkan</a:t>
            </a:r>
            <a:r>
              <a:rPr sz="900" spc="5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(Returned),</a:t>
            </a:r>
            <a:r>
              <a:rPr sz="900" spc="5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DAE9FE"/>
                </a:solidFill>
                <a:latin typeface="Segoe UI"/>
                <a:cs typeface="Segoe UI"/>
              </a:rPr>
              <a:t>bukan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cuma</a:t>
            </a:r>
            <a:r>
              <a:rPr sz="900" spc="-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DAE9FE"/>
                </a:solidFill>
                <a:latin typeface="Segoe UI"/>
                <a:cs typeface="Segoe UI"/>
              </a:rPr>
              <a:t>diteriakkan</a:t>
            </a:r>
            <a:r>
              <a:rPr sz="900" spc="-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DAE9FE"/>
                </a:solidFill>
                <a:latin typeface="Segoe UI"/>
                <a:cs typeface="Segoe UI"/>
              </a:rPr>
              <a:t>(Printed).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0225" y="2873375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86EFAB"/>
                </a:solidFill>
                <a:latin typeface="Consolas"/>
                <a:cs typeface="Consolas"/>
              </a:rPr>
              <a:t>RETURN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40333" y="2838449"/>
            <a:ext cx="988694" cy="247650"/>
            <a:chOff x="1240333" y="2838449"/>
            <a:chExt cx="988694" cy="24765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0333" y="2924174"/>
              <a:ext cx="101600" cy="8572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62112" y="2843212"/>
              <a:ext cx="561975" cy="238125"/>
            </a:xfrm>
            <a:custGeom>
              <a:avLst/>
              <a:gdLst/>
              <a:ahLst/>
              <a:cxnLst/>
              <a:rect l="l" t="t" r="r" b="b"/>
              <a:pathLst>
                <a:path w="561975" h="238125">
                  <a:moveTo>
                    <a:pt x="533058" y="238124"/>
                  </a:moveTo>
                  <a:lnTo>
                    <a:pt x="28916" y="238124"/>
                  </a:lnTo>
                  <a:lnTo>
                    <a:pt x="24664" y="237278"/>
                  </a:lnTo>
                  <a:lnTo>
                    <a:pt x="0" y="209208"/>
                  </a:lnTo>
                  <a:lnTo>
                    <a:pt x="0" y="2047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533058" y="0"/>
                  </a:lnTo>
                  <a:lnTo>
                    <a:pt x="561974" y="28916"/>
                  </a:lnTo>
                  <a:lnTo>
                    <a:pt x="561974" y="209208"/>
                  </a:lnTo>
                  <a:lnTo>
                    <a:pt x="537310" y="237278"/>
                  </a:lnTo>
                  <a:lnTo>
                    <a:pt x="533058" y="238124"/>
                  </a:lnTo>
                  <a:close/>
                </a:path>
              </a:pathLst>
            </a:custGeom>
            <a:solidFill>
              <a:srgbClr val="581B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62112" y="2843212"/>
              <a:ext cx="561975" cy="238125"/>
            </a:xfrm>
            <a:custGeom>
              <a:avLst/>
              <a:gdLst/>
              <a:ahLst/>
              <a:cxnLst/>
              <a:rect l="l" t="t" r="r" b="b"/>
              <a:pathLst>
                <a:path w="561975" h="238125">
                  <a:moveTo>
                    <a:pt x="0" y="2047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528637" y="0"/>
                  </a:lnTo>
                  <a:lnTo>
                    <a:pt x="533058" y="0"/>
                  </a:lnTo>
                  <a:lnTo>
                    <a:pt x="537310" y="845"/>
                  </a:lnTo>
                  <a:lnTo>
                    <a:pt x="541395" y="2537"/>
                  </a:lnTo>
                  <a:lnTo>
                    <a:pt x="545479" y="4228"/>
                  </a:lnTo>
                  <a:lnTo>
                    <a:pt x="549084" y="6637"/>
                  </a:lnTo>
                  <a:lnTo>
                    <a:pt x="552210" y="9763"/>
                  </a:lnTo>
                  <a:lnTo>
                    <a:pt x="555336" y="12889"/>
                  </a:lnTo>
                  <a:lnTo>
                    <a:pt x="561975" y="33337"/>
                  </a:lnTo>
                  <a:lnTo>
                    <a:pt x="561975" y="204787"/>
                  </a:lnTo>
                  <a:lnTo>
                    <a:pt x="541395" y="235586"/>
                  </a:lnTo>
                  <a:lnTo>
                    <a:pt x="537310" y="237278"/>
                  </a:lnTo>
                  <a:lnTo>
                    <a:pt x="533058" y="238124"/>
                  </a:lnTo>
                  <a:lnTo>
                    <a:pt x="528637" y="238124"/>
                  </a:lnTo>
                  <a:lnTo>
                    <a:pt x="33337" y="238124"/>
                  </a:lnTo>
                  <a:lnTo>
                    <a:pt x="28916" y="238124"/>
                  </a:lnTo>
                  <a:lnTo>
                    <a:pt x="24664" y="237278"/>
                  </a:lnTo>
                  <a:lnTo>
                    <a:pt x="20579" y="235586"/>
                  </a:lnTo>
                  <a:lnTo>
                    <a:pt x="16495" y="233895"/>
                  </a:lnTo>
                  <a:lnTo>
                    <a:pt x="2537" y="217544"/>
                  </a:lnTo>
                  <a:lnTo>
                    <a:pt x="845" y="213460"/>
                  </a:lnTo>
                  <a:lnTo>
                    <a:pt x="0" y="209208"/>
                  </a:lnTo>
                  <a:lnTo>
                    <a:pt x="0" y="204787"/>
                  </a:lnTo>
                  <a:close/>
                </a:path>
              </a:pathLst>
            </a:custGeom>
            <a:ln w="9524">
              <a:solidFill>
                <a:srgbClr val="A754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733649" y="2882900"/>
            <a:ext cx="4267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FFFF"/>
                </a:solidFill>
                <a:latin typeface="Segoe UI"/>
                <a:cs typeface="Segoe UI"/>
              </a:rPr>
              <a:t>Variabel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53444" y="2908299"/>
            <a:ext cx="506095" cy="117475"/>
            <a:chOff x="2553444" y="2908299"/>
            <a:chExt cx="506095" cy="11747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3444" y="2924174"/>
              <a:ext cx="101600" cy="857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3734" y="2908299"/>
              <a:ext cx="85725" cy="11747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078292" y="2882900"/>
            <a:ext cx="8769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ADE80"/>
                </a:solidFill>
                <a:latin typeface="Segoe UI"/>
                <a:cs typeface="Segoe UI"/>
              </a:rPr>
              <a:t>BISA</a:t>
            </a:r>
            <a:r>
              <a:rPr sz="900" b="1" spc="-30" dirty="0">
                <a:solidFill>
                  <a:srgbClr val="4ADE80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Segoe UI"/>
                <a:cs typeface="Segoe UI"/>
              </a:rPr>
              <a:t>DIHITUNG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8599" y="3552825"/>
            <a:ext cx="3990975" cy="1552575"/>
            <a:chOff x="228599" y="3552825"/>
            <a:chExt cx="3990975" cy="1552575"/>
          </a:xfrm>
        </p:grpSpPr>
        <p:sp>
          <p:nvSpPr>
            <p:cNvPr id="23" name="object 23"/>
            <p:cNvSpPr/>
            <p:nvPr/>
          </p:nvSpPr>
          <p:spPr>
            <a:xfrm>
              <a:off x="228599" y="3552825"/>
              <a:ext cx="3990975" cy="1552575"/>
            </a:xfrm>
            <a:custGeom>
              <a:avLst/>
              <a:gdLst/>
              <a:ahLst/>
              <a:cxnLst/>
              <a:rect l="l" t="t" r="r" b="b"/>
              <a:pathLst>
                <a:path w="3990975" h="1552575">
                  <a:moveTo>
                    <a:pt x="3876674" y="1552574"/>
                  </a:moveTo>
                  <a:lnTo>
                    <a:pt x="114299" y="1552574"/>
                  </a:lnTo>
                  <a:lnTo>
                    <a:pt x="103040" y="1552030"/>
                  </a:lnTo>
                  <a:lnTo>
                    <a:pt x="60364" y="1539062"/>
                  </a:lnTo>
                  <a:lnTo>
                    <a:pt x="25900" y="1510750"/>
                  </a:lnTo>
                  <a:lnTo>
                    <a:pt x="4894" y="1471404"/>
                  </a:lnTo>
                  <a:lnTo>
                    <a:pt x="0" y="143827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4" y="8700"/>
                  </a:lnTo>
                  <a:lnTo>
                    <a:pt x="3957496" y="33477"/>
                  </a:lnTo>
                  <a:lnTo>
                    <a:pt x="3982273" y="70558"/>
                  </a:lnTo>
                  <a:lnTo>
                    <a:pt x="3990974" y="114299"/>
                  </a:lnTo>
                  <a:lnTo>
                    <a:pt x="3990974" y="1438274"/>
                  </a:lnTo>
                  <a:lnTo>
                    <a:pt x="3982273" y="1482014"/>
                  </a:lnTo>
                  <a:lnTo>
                    <a:pt x="3957496" y="1519096"/>
                  </a:lnTo>
                  <a:lnTo>
                    <a:pt x="3920414" y="1543873"/>
                  </a:lnTo>
                  <a:lnTo>
                    <a:pt x="3876674" y="1552574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8599" y="3552825"/>
              <a:ext cx="3990975" cy="1552575"/>
            </a:xfrm>
            <a:custGeom>
              <a:avLst/>
              <a:gdLst/>
              <a:ahLst/>
              <a:cxnLst/>
              <a:rect l="l" t="t" r="r" b="b"/>
              <a:pathLst>
                <a:path w="3990975" h="1552575">
                  <a:moveTo>
                    <a:pt x="3876674" y="1552574"/>
                  </a:moveTo>
                  <a:lnTo>
                    <a:pt x="114299" y="1552574"/>
                  </a:lnTo>
                  <a:lnTo>
                    <a:pt x="103040" y="1552030"/>
                  </a:lnTo>
                  <a:lnTo>
                    <a:pt x="60364" y="1539062"/>
                  </a:lnTo>
                  <a:lnTo>
                    <a:pt x="25900" y="1510750"/>
                  </a:lnTo>
                  <a:lnTo>
                    <a:pt x="4894" y="1471404"/>
                  </a:lnTo>
                  <a:lnTo>
                    <a:pt x="0" y="1438274"/>
                  </a:lnTo>
                  <a:lnTo>
                    <a:pt x="0" y="114299"/>
                  </a:lnTo>
                  <a:lnTo>
                    <a:pt x="8700" y="70558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299" y="0"/>
                  </a:lnTo>
                  <a:lnTo>
                    <a:pt x="3876674" y="0"/>
                  </a:lnTo>
                  <a:lnTo>
                    <a:pt x="3920415" y="8700"/>
                  </a:lnTo>
                  <a:lnTo>
                    <a:pt x="3922162" y="9524"/>
                  </a:lnTo>
                  <a:lnTo>
                    <a:pt x="107420" y="9524"/>
                  </a:lnTo>
                  <a:lnTo>
                    <a:pt x="100606" y="10196"/>
                  </a:lnTo>
                  <a:lnTo>
                    <a:pt x="61810" y="23360"/>
                  </a:lnTo>
                  <a:lnTo>
                    <a:pt x="31004" y="50369"/>
                  </a:lnTo>
                  <a:lnTo>
                    <a:pt x="12880" y="87111"/>
                  </a:lnTo>
                  <a:lnTo>
                    <a:pt x="9524" y="107420"/>
                  </a:lnTo>
                  <a:lnTo>
                    <a:pt x="9524" y="1445154"/>
                  </a:lnTo>
                  <a:lnTo>
                    <a:pt x="20133" y="1484726"/>
                  </a:lnTo>
                  <a:lnTo>
                    <a:pt x="45077" y="1517226"/>
                  </a:lnTo>
                  <a:lnTo>
                    <a:pt x="80560" y="1537706"/>
                  </a:lnTo>
                  <a:lnTo>
                    <a:pt x="107420" y="1543049"/>
                  </a:lnTo>
                  <a:lnTo>
                    <a:pt x="3922160" y="1543049"/>
                  </a:lnTo>
                  <a:lnTo>
                    <a:pt x="3920415" y="1543873"/>
                  </a:lnTo>
                  <a:lnTo>
                    <a:pt x="3909804" y="1547680"/>
                  </a:lnTo>
                  <a:lnTo>
                    <a:pt x="3898977" y="1550399"/>
                  </a:lnTo>
                  <a:lnTo>
                    <a:pt x="3887934" y="1552030"/>
                  </a:lnTo>
                  <a:lnTo>
                    <a:pt x="3876674" y="1552574"/>
                  </a:lnTo>
                  <a:close/>
                </a:path>
                <a:path w="3990975" h="1552575">
                  <a:moveTo>
                    <a:pt x="3922160" y="1543049"/>
                  </a:moveTo>
                  <a:lnTo>
                    <a:pt x="3883554" y="1543049"/>
                  </a:lnTo>
                  <a:lnTo>
                    <a:pt x="3890367" y="1542378"/>
                  </a:lnTo>
                  <a:lnTo>
                    <a:pt x="3903862" y="1539694"/>
                  </a:lnTo>
                  <a:lnTo>
                    <a:pt x="3940603" y="1521569"/>
                  </a:lnTo>
                  <a:lnTo>
                    <a:pt x="3967613" y="1490764"/>
                  </a:lnTo>
                  <a:lnTo>
                    <a:pt x="3980778" y="1451967"/>
                  </a:lnTo>
                  <a:lnTo>
                    <a:pt x="3981449" y="1445154"/>
                  </a:lnTo>
                  <a:lnTo>
                    <a:pt x="3981449" y="107420"/>
                  </a:lnTo>
                  <a:lnTo>
                    <a:pt x="3970840" y="67848"/>
                  </a:lnTo>
                  <a:lnTo>
                    <a:pt x="3945896" y="35348"/>
                  </a:lnTo>
                  <a:lnTo>
                    <a:pt x="3910413" y="14867"/>
                  </a:lnTo>
                  <a:lnTo>
                    <a:pt x="3883554" y="9524"/>
                  </a:lnTo>
                  <a:lnTo>
                    <a:pt x="3922162" y="9524"/>
                  </a:lnTo>
                  <a:lnTo>
                    <a:pt x="3957496" y="33477"/>
                  </a:lnTo>
                  <a:lnTo>
                    <a:pt x="3982274" y="70558"/>
                  </a:lnTo>
                  <a:lnTo>
                    <a:pt x="3990974" y="114299"/>
                  </a:lnTo>
                  <a:lnTo>
                    <a:pt x="3990974" y="1438274"/>
                  </a:lnTo>
                  <a:lnTo>
                    <a:pt x="3990430" y="1449534"/>
                  </a:lnTo>
                  <a:lnTo>
                    <a:pt x="3977462" y="1492209"/>
                  </a:lnTo>
                  <a:lnTo>
                    <a:pt x="3949150" y="1526673"/>
                  </a:lnTo>
                  <a:lnTo>
                    <a:pt x="3930609" y="1539062"/>
                  </a:lnTo>
                  <a:lnTo>
                    <a:pt x="3922160" y="1543049"/>
                  </a:lnTo>
                  <a:close/>
                </a:path>
              </a:pathLst>
            </a:custGeom>
            <a:solidFill>
              <a:srgbClr val="EF4444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5287" y="4624387"/>
              <a:ext cx="3657600" cy="314325"/>
            </a:xfrm>
            <a:custGeom>
              <a:avLst/>
              <a:gdLst/>
              <a:ahLst/>
              <a:cxnLst/>
              <a:rect l="l" t="t" r="r" b="b"/>
              <a:pathLst>
                <a:path w="3657600" h="314325">
                  <a:moveTo>
                    <a:pt x="3628682" y="314324"/>
                  </a:moveTo>
                  <a:lnTo>
                    <a:pt x="28916" y="314324"/>
                  </a:lnTo>
                  <a:lnTo>
                    <a:pt x="24664" y="313478"/>
                  </a:lnTo>
                  <a:lnTo>
                    <a:pt x="0" y="285408"/>
                  </a:lnTo>
                  <a:lnTo>
                    <a:pt x="0" y="280987"/>
                  </a:lnTo>
                  <a:lnTo>
                    <a:pt x="0" y="28915"/>
                  </a:lnTo>
                  <a:lnTo>
                    <a:pt x="28916" y="0"/>
                  </a:lnTo>
                  <a:lnTo>
                    <a:pt x="3628682" y="0"/>
                  </a:lnTo>
                  <a:lnTo>
                    <a:pt x="3657599" y="28915"/>
                  </a:lnTo>
                  <a:lnTo>
                    <a:pt x="3657599" y="285408"/>
                  </a:lnTo>
                  <a:lnTo>
                    <a:pt x="3632935" y="313478"/>
                  </a:lnTo>
                  <a:lnTo>
                    <a:pt x="3628682" y="3143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5287" y="4624387"/>
              <a:ext cx="3657600" cy="314325"/>
            </a:xfrm>
            <a:custGeom>
              <a:avLst/>
              <a:gdLst/>
              <a:ahLst/>
              <a:cxnLst/>
              <a:rect l="l" t="t" r="r" b="b"/>
              <a:pathLst>
                <a:path w="3657600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5"/>
                  </a:lnTo>
                  <a:lnTo>
                    <a:pt x="845" y="24662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624262" y="0"/>
                  </a:lnTo>
                  <a:lnTo>
                    <a:pt x="3628682" y="0"/>
                  </a:lnTo>
                  <a:lnTo>
                    <a:pt x="3632935" y="845"/>
                  </a:lnTo>
                  <a:lnTo>
                    <a:pt x="3637019" y="2537"/>
                  </a:lnTo>
                  <a:lnTo>
                    <a:pt x="3641103" y="4228"/>
                  </a:lnTo>
                  <a:lnTo>
                    <a:pt x="3644708" y="6637"/>
                  </a:lnTo>
                  <a:lnTo>
                    <a:pt x="3647834" y="9763"/>
                  </a:lnTo>
                  <a:lnTo>
                    <a:pt x="3650960" y="12889"/>
                  </a:lnTo>
                  <a:lnTo>
                    <a:pt x="3657599" y="33337"/>
                  </a:lnTo>
                  <a:lnTo>
                    <a:pt x="3657599" y="280987"/>
                  </a:lnTo>
                  <a:lnTo>
                    <a:pt x="3637019" y="311786"/>
                  </a:lnTo>
                  <a:lnTo>
                    <a:pt x="3632935" y="313478"/>
                  </a:lnTo>
                  <a:lnTo>
                    <a:pt x="3628682" y="314324"/>
                  </a:lnTo>
                  <a:lnTo>
                    <a:pt x="3624262" y="314324"/>
                  </a:lnTo>
                  <a:lnTo>
                    <a:pt x="33337" y="314324"/>
                  </a:lnTo>
                  <a:lnTo>
                    <a:pt x="28916" y="314324"/>
                  </a:lnTo>
                  <a:lnTo>
                    <a:pt x="24664" y="313478"/>
                  </a:lnTo>
                  <a:lnTo>
                    <a:pt x="20579" y="311786"/>
                  </a:lnTo>
                  <a:lnTo>
                    <a:pt x="16495" y="310095"/>
                  </a:lnTo>
                  <a:lnTo>
                    <a:pt x="12890" y="307686"/>
                  </a:lnTo>
                  <a:lnTo>
                    <a:pt x="9764" y="304560"/>
                  </a:lnTo>
                  <a:lnTo>
                    <a:pt x="6638" y="301434"/>
                  </a:lnTo>
                  <a:lnTo>
                    <a:pt x="4229" y="297828"/>
                  </a:lnTo>
                  <a:lnTo>
                    <a:pt x="2537" y="293744"/>
                  </a:lnTo>
                  <a:lnTo>
                    <a:pt x="845" y="289660"/>
                  </a:lnTo>
                  <a:lnTo>
                    <a:pt x="0" y="285408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7E1C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349" y="3746500"/>
              <a:ext cx="139700" cy="120650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77824" y="3711575"/>
            <a:ext cx="3370579" cy="81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100"/>
              </a:spcBef>
            </a:pPr>
            <a:r>
              <a:rPr sz="1050" b="1" spc="-25" dirty="0">
                <a:solidFill>
                  <a:srgbClr val="F77070"/>
                </a:solidFill>
                <a:latin typeface="Segoe UI"/>
                <a:cs typeface="Segoe UI"/>
              </a:rPr>
              <a:t>FAKTA</a:t>
            </a:r>
            <a:r>
              <a:rPr sz="1050" b="1" spc="-35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1050" b="1" dirty="0">
                <a:solidFill>
                  <a:srgbClr val="F77070"/>
                </a:solidFill>
                <a:latin typeface="Segoe UI"/>
                <a:cs typeface="Segoe UI"/>
              </a:rPr>
              <a:t>TEKNIS</a:t>
            </a:r>
            <a:r>
              <a:rPr sz="1050" b="1" spc="-30" dirty="0">
                <a:solidFill>
                  <a:srgbClr val="F77070"/>
                </a:solidFill>
                <a:latin typeface="Segoe UI"/>
                <a:cs typeface="Segoe UI"/>
              </a:rPr>
              <a:t> </a:t>
            </a:r>
            <a:r>
              <a:rPr sz="1050" b="1" spc="-10" dirty="0">
                <a:solidFill>
                  <a:srgbClr val="F77070"/>
                </a:solidFill>
                <a:latin typeface="Segoe UI"/>
                <a:cs typeface="Segoe UI"/>
              </a:rPr>
              <a:t>PYTHON:</a:t>
            </a:r>
            <a:endParaRPr sz="1050">
              <a:latin typeface="Segoe UI"/>
              <a:cs typeface="Segoe UI"/>
            </a:endParaRPr>
          </a:p>
          <a:p>
            <a:pPr marL="12700" marR="5080">
              <a:lnSpc>
                <a:spcPct val="138900"/>
              </a:lnSpc>
              <a:spcBef>
                <a:spcPts val="495"/>
              </a:spcBef>
            </a:pP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Jika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sebuah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fungsi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tidak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memiliki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kata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kunci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Consolas"/>
                <a:cs typeface="Consolas"/>
              </a:rPr>
              <a:t>return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,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maka</a:t>
            </a:r>
            <a:r>
              <a:rPr sz="900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secara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otomatis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Python akan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mengembalikan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 nilai</a:t>
            </a:r>
            <a:r>
              <a:rPr sz="900" spc="-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dirty="0">
                <a:solidFill>
                  <a:srgbClr val="CBD5E1"/>
                </a:solidFill>
                <a:latin typeface="Segoe UI"/>
                <a:cs typeface="Segoe UI"/>
              </a:rPr>
              <a:t>spesial bernama </a:t>
            </a:r>
            <a:r>
              <a:rPr sz="900" b="1" spc="-20" dirty="0">
                <a:solidFill>
                  <a:srgbClr val="CBD5E1"/>
                </a:solidFill>
                <a:latin typeface="Segoe UI"/>
                <a:cs typeface="Segoe UI"/>
              </a:rPr>
              <a:t>None </a:t>
            </a:r>
            <a:r>
              <a:rPr sz="900" spc="-10" dirty="0">
                <a:solidFill>
                  <a:srgbClr val="CBD5E1"/>
                </a:solidFill>
                <a:latin typeface="Segoe UI"/>
                <a:cs typeface="Segoe UI"/>
              </a:rPr>
              <a:t>(Kosong/Null).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93874" y="4692650"/>
            <a:ext cx="165988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BA5A5"/>
                </a:solidFill>
                <a:latin typeface="Consolas"/>
                <a:cs typeface="Consolas"/>
              </a:rPr>
              <a:t>None</a:t>
            </a:r>
            <a:r>
              <a:rPr sz="900" spc="-40" dirty="0">
                <a:solidFill>
                  <a:srgbClr val="FBA5A5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BA5A5"/>
                </a:solidFill>
                <a:latin typeface="Consolas"/>
                <a:cs typeface="Consolas"/>
              </a:rPr>
              <a:t>+</a:t>
            </a:r>
            <a:r>
              <a:rPr sz="900" spc="-25" dirty="0">
                <a:solidFill>
                  <a:srgbClr val="FBA5A5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BA5A5"/>
                </a:solidFill>
                <a:latin typeface="Consolas"/>
                <a:cs typeface="Consolas"/>
              </a:rPr>
              <a:t>10</a:t>
            </a:r>
            <a:r>
              <a:rPr sz="900" spc="-25" dirty="0">
                <a:solidFill>
                  <a:srgbClr val="FBA5A5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FBA5A5"/>
                </a:solidFill>
                <a:latin typeface="Consolas"/>
                <a:cs typeface="Consolas"/>
              </a:rPr>
              <a:t>=</a:t>
            </a:r>
            <a:r>
              <a:rPr sz="900" spc="-25" dirty="0">
                <a:solidFill>
                  <a:srgbClr val="FBA5A5"/>
                </a:solidFill>
                <a:latin typeface="Consolas"/>
                <a:cs typeface="Consolas"/>
              </a:rPr>
              <a:t> </a:t>
            </a:r>
            <a:r>
              <a:rPr sz="900" b="1" u="sng" dirty="0">
                <a:solidFill>
                  <a:srgbClr val="FBA5A5"/>
                </a:solidFill>
                <a:uFill>
                  <a:solidFill>
                    <a:srgbClr val="FBA5A5"/>
                  </a:solidFill>
                </a:uFill>
                <a:latin typeface="Consolas"/>
                <a:cs typeface="Consolas"/>
              </a:rPr>
              <a:t>ERROR</a:t>
            </a:r>
            <a:r>
              <a:rPr sz="900" b="1" u="sng" spc="-25" dirty="0">
                <a:solidFill>
                  <a:srgbClr val="FBA5A5"/>
                </a:solidFill>
                <a:uFill>
                  <a:solidFill>
                    <a:srgbClr val="FBA5A5"/>
                  </a:solidFill>
                </a:uFill>
                <a:latin typeface="Consolas"/>
                <a:cs typeface="Consolas"/>
              </a:rPr>
              <a:t> </a:t>
            </a:r>
            <a:r>
              <a:rPr sz="900" b="1" u="sng" spc="-10" dirty="0">
                <a:solidFill>
                  <a:srgbClr val="FBA5A5"/>
                </a:solidFill>
                <a:uFill>
                  <a:solidFill>
                    <a:srgbClr val="FBA5A5"/>
                  </a:solidFill>
                </a:uFill>
                <a:latin typeface="Consolas"/>
                <a:cs typeface="Consolas"/>
              </a:rPr>
              <a:t>CRITICAL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28599" y="6267449"/>
            <a:ext cx="1952625" cy="742950"/>
            <a:chOff x="228599" y="6267449"/>
            <a:chExt cx="1952625" cy="742950"/>
          </a:xfrm>
        </p:grpSpPr>
        <p:sp>
          <p:nvSpPr>
            <p:cNvPr id="31" name="object 31"/>
            <p:cNvSpPr/>
            <p:nvPr/>
          </p:nvSpPr>
          <p:spPr>
            <a:xfrm>
              <a:off x="228599" y="6286499"/>
              <a:ext cx="1952625" cy="723900"/>
            </a:xfrm>
            <a:custGeom>
              <a:avLst/>
              <a:gdLst/>
              <a:ahLst/>
              <a:cxnLst/>
              <a:rect l="l" t="t" r="r" b="b"/>
              <a:pathLst>
                <a:path w="1952625" h="723900">
                  <a:moveTo>
                    <a:pt x="1919577" y="723899"/>
                  </a:moveTo>
                  <a:lnTo>
                    <a:pt x="33047" y="723899"/>
                  </a:lnTo>
                  <a:lnTo>
                    <a:pt x="28187" y="722932"/>
                  </a:lnTo>
                  <a:lnTo>
                    <a:pt x="966" y="695712"/>
                  </a:lnTo>
                  <a:lnTo>
                    <a:pt x="0" y="690852"/>
                  </a:lnTo>
                  <a:lnTo>
                    <a:pt x="0" y="685799"/>
                  </a:lnTo>
                  <a:lnTo>
                    <a:pt x="0" y="16522"/>
                  </a:lnTo>
                  <a:lnTo>
                    <a:pt x="33047" y="0"/>
                  </a:lnTo>
                  <a:lnTo>
                    <a:pt x="1919577" y="0"/>
                  </a:lnTo>
                  <a:lnTo>
                    <a:pt x="1952624" y="16522"/>
                  </a:lnTo>
                  <a:lnTo>
                    <a:pt x="1952624" y="690852"/>
                  </a:lnTo>
                  <a:lnTo>
                    <a:pt x="1924437" y="722932"/>
                  </a:lnTo>
                  <a:lnTo>
                    <a:pt x="1919577" y="723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8599" y="6267449"/>
              <a:ext cx="1952625" cy="38100"/>
            </a:xfrm>
            <a:custGeom>
              <a:avLst/>
              <a:gdLst/>
              <a:ahLst/>
              <a:cxnLst/>
              <a:rect l="l" t="t" r="r" b="b"/>
              <a:pathLst>
                <a:path w="1952625" h="38100">
                  <a:moveTo>
                    <a:pt x="1952624" y="38099"/>
                  </a:moveTo>
                  <a:lnTo>
                    <a:pt x="0" y="38099"/>
                  </a:lnTo>
                  <a:lnTo>
                    <a:pt x="697" y="30497"/>
                  </a:lnTo>
                  <a:lnTo>
                    <a:pt x="30498" y="697"/>
                  </a:lnTo>
                  <a:lnTo>
                    <a:pt x="38099" y="0"/>
                  </a:lnTo>
                  <a:lnTo>
                    <a:pt x="1914524" y="0"/>
                  </a:lnTo>
                  <a:lnTo>
                    <a:pt x="1949835" y="23473"/>
                  </a:lnTo>
                  <a:lnTo>
                    <a:pt x="1952624" y="38099"/>
                  </a:lnTo>
                  <a:close/>
                </a:path>
              </a:pathLst>
            </a:custGeom>
            <a:solidFill>
              <a:srgbClr val="647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30199" y="6352666"/>
            <a:ext cx="1443355" cy="53721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900" b="1" dirty="0">
                <a:solidFill>
                  <a:srgbClr val="CBD5E1"/>
                </a:solidFill>
                <a:latin typeface="Segoe UI"/>
                <a:cs typeface="Segoe UI"/>
              </a:rPr>
              <a:t>Pakai</a:t>
            </a:r>
            <a:r>
              <a:rPr sz="900" b="1" spc="-15" dirty="0">
                <a:solidFill>
                  <a:srgbClr val="CBD5E1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CBD5E1"/>
                </a:solidFill>
                <a:latin typeface="Segoe UI"/>
                <a:cs typeface="Segoe UI"/>
              </a:rPr>
              <a:t>PRINT</a:t>
            </a:r>
            <a:r>
              <a:rPr sz="900" b="1" spc="-10" dirty="0">
                <a:solidFill>
                  <a:srgbClr val="CBD5E1"/>
                </a:solidFill>
                <a:latin typeface="Segoe UI"/>
                <a:cs typeface="Segoe UI"/>
              </a:rPr>
              <a:t> saat:</a:t>
            </a:r>
            <a:endParaRPr sz="900">
              <a:latin typeface="Segoe UI"/>
              <a:cs typeface="Segoe UI"/>
            </a:endParaRPr>
          </a:p>
          <a:p>
            <a:pPr marL="12700" marR="5080">
              <a:lnSpc>
                <a:spcPct val="125000"/>
              </a:lnSpc>
              <a:spcBef>
                <a:spcPts val="195"/>
              </a:spcBef>
            </a:pP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Hanya</a:t>
            </a:r>
            <a:r>
              <a:rPr sz="750" spc="-2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ingin</a:t>
            </a:r>
            <a:r>
              <a:rPr sz="750" spc="-1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memberi</a:t>
            </a:r>
            <a:r>
              <a:rPr sz="750" spc="-1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info</a:t>
            </a:r>
            <a:r>
              <a:rPr sz="750" spc="-1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ke</a:t>
            </a:r>
            <a:r>
              <a:rPr sz="750" spc="-20" dirty="0">
                <a:solidFill>
                  <a:srgbClr val="64738B"/>
                </a:solidFill>
                <a:latin typeface="Segoe UI"/>
                <a:cs typeface="Segoe UI"/>
              </a:rPr>
              <a:t> user</a:t>
            </a:r>
            <a:r>
              <a:rPr sz="750" spc="50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(Sapaan,</a:t>
            </a:r>
            <a:r>
              <a:rPr sz="750" spc="-2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Menu,</a:t>
            </a:r>
            <a:r>
              <a:rPr sz="750" spc="-2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Pesan</a:t>
            </a:r>
            <a:r>
              <a:rPr sz="750" spc="-2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Segoe UI"/>
                <a:cs typeface="Segoe UI"/>
              </a:rPr>
              <a:t>Error).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257424" y="6267449"/>
            <a:ext cx="1962150" cy="742950"/>
            <a:chOff x="2257424" y="6267449"/>
            <a:chExt cx="1962150" cy="742950"/>
          </a:xfrm>
        </p:grpSpPr>
        <p:sp>
          <p:nvSpPr>
            <p:cNvPr id="35" name="object 35"/>
            <p:cNvSpPr/>
            <p:nvPr/>
          </p:nvSpPr>
          <p:spPr>
            <a:xfrm>
              <a:off x="2257424" y="6286499"/>
              <a:ext cx="1962150" cy="723900"/>
            </a:xfrm>
            <a:custGeom>
              <a:avLst/>
              <a:gdLst/>
              <a:ahLst/>
              <a:cxnLst/>
              <a:rect l="l" t="t" r="r" b="b"/>
              <a:pathLst>
                <a:path w="1962150" h="723900">
                  <a:moveTo>
                    <a:pt x="1929102" y="723899"/>
                  </a:moveTo>
                  <a:lnTo>
                    <a:pt x="33047" y="723899"/>
                  </a:lnTo>
                  <a:lnTo>
                    <a:pt x="28187" y="722932"/>
                  </a:lnTo>
                  <a:lnTo>
                    <a:pt x="966" y="695712"/>
                  </a:lnTo>
                  <a:lnTo>
                    <a:pt x="0" y="690852"/>
                  </a:lnTo>
                  <a:lnTo>
                    <a:pt x="0" y="685799"/>
                  </a:lnTo>
                  <a:lnTo>
                    <a:pt x="0" y="16522"/>
                  </a:lnTo>
                  <a:lnTo>
                    <a:pt x="33047" y="0"/>
                  </a:lnTo>
                  <a:lnTo>
                    <a:pt x="1929102" y="0"/>
                  </a:lnTo>
                  <a:lnTo>
                    <a:pt x="1962149" y="16522"/>
                  </a:lnTo>
                  <a:lnTo>
                    <a:pt x="1962149" y="690852"/>
                  </a:lnTo>
                  <a:lnTo>
                    <a:pt x="1933962" y="722932"/>
                  </a:lnTo>
                  <a:lnTo>
                    <a:pt x="1929102" y="723899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257424" y="6267449"/>
              <a:ext cx="1962150" cy="38100"/>
            </a:xfrm>
            <a:custGeom>
              <a:avLst/>
              <a:gdLst/>
              <a:ahLst/>
              <a:cxnLst/>
              <a:rect l="l" t="t" r="r" b="b"/>
              <a:pathLst>
                <a:path w="1962150" h="38100">
                  <a:moveTo>
                    <a:pt x="1962149" y="38099"/>
                  </a:moveTo>
                  <a:lnTo>
                    <a:pt x="0" y="38099"/>
                  </a:lnTo>
                  <a:lnTo>
                    <a:pt x="697" y="30497"/>
                  </a:lnTo>
                  <a:lnTo>
                    <a:pt x="30498" y="697"/>
                  </a:lnTo>
                  <a:lnTo>
                    <a:pt x="38099" y="0"/>
                  </a:lnTo>
                  <a:lnTo>
                    <a:pt x="1924049" y="0"/>
                  </a:lnTo>
                  <a:lnTo>
                    <a:pt x="1959359" y="23473"/>
                  </a:lnTo>
                  <a:lnTo>
                    <a:pt x="1962149" y="38099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363341" y="6352666"/>
            <a:ext cx="1740535" cy="53721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900" b="1" dirty="0">
                <a:solidFill>
                  <a:srgbClr val="4ADE80"/>
                </a:solidFill>
                <a:latin typeface="Segoe UI"/>
                <a:cs typeface="Segoe UI"/>
              </a:rPr>
              <a:t>Pakai</a:t>
            </a:r>
            <a:r>
              <a:rPr sz="900" b="1" spc="-10" dirty="0">
                <a:solidFill>
                  <a:srgbClr val="4ADE80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4ADE80"/>
                </a:solidFill>
                <a:latin typeface="Segoe UI"/>
                <a:cs typeface="Segoe UI"/>
              </a:rPr>
              <a:t>RETURN</a:t>
            </a:r>
            <a:r>
              <a:rPr sz="900" b="1" spc="-10" dirty="0">
                <a:solidFill>
                  <a:srgbClr val="4ADE80"/>
                </a:solidFill>
                <a:latin typeface="Segoe UI"/>
                <a:cs typeface="Segoe UI"/>
              </a:rPr>
              <a:t> saat:</a:t>
            </a:r>
            <a:endParaRPr sz="900">
              <a:latin typeface="Segoe UI"/>
              <a:cs typeface="Segoe UI"/>
            </a:endParaRPr>
          </a:p>
          <a:p>
            <a:pPr marL="12700" marR="5080">
              <a:lnSpc>
                <a:spcPct val="125000"/>
              </a:lnSpc>
              <a:spcBef>
                <a:spcPts val="195"/>
              </a:spcBef>
            </a:pP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Hasil</a:t>
            </a:r>
            <a:r>
              <a:rPr sz="750" spc="-2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hitungan</a:t>
            </a:r>
            <a:r>
              <a:rPr sz="750" spc="-2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mau</a:t>
            </a:r>
            <a:r>
              <a:rPr sz="750" spc="-2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dipakai</a:t>
            </a:r>
            <a:r>
              <a:rPr sz="750" spc="-2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lagi</a:t>
            </a:r>
            <a:r>
              <a:rPr sz="750" spc="-2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di</a:t>
            </a:r>
            <a:r>
              <a:rPr sz="750" spc="-2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Segoe UI"/>
                <a:cs typeface="Segoe UI"/>
              </a:rPr>
              <a:t>rumus</a:t>
            </a:r>
            <a:r>
              <a:rPr sz="750" spc="500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lain</a:t>
            </a:r>
            <a:r>
              <a:rPr sz="750" spc="-3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(Matematika,</a:t>
            </a:r>
            <a:r>
              <a:rPr sz="750" spc="-3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Segoe UI"/>
                <a:cs typeface="Segoe UI"/>
              </a:rPr>
              <a:t>Database).</a:t>
            </a:r>
            <a:endParaRPr sz="750">
              <a:latin typeface="Segoe UI"/>
              <a:cs typeface="Segoe U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0" y="2533649"/>
            <a:ext cx="10692765" cy="4714875"/>
            <a:chOff x="0" y="2533649"/>
            <a:chExt cx="10692765" cy="4714875"/>
          </a:xfrm>
        </p:grpSpPr>
        <p:sp>
          <p:nvSpPr>
            <p:cNvPr id="39" name="object 39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2325" y="2609849"/>
              <a:ext cx="101600" cy="8572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685924" y="2533649"/>
              <a:ext cx="857250" cy="228600"/>
            </a:xfrm>
            <a:custGeom>
              <a:avLst/>
              <a:gdLst/>
              <a:ahLst/>
              <a:cxnLst/>
              <a:rect l="l" t="t" r="r" b="b"/>
              <a:pathLst>
                <a:path w="857250" h="228600">
                  <a:moveTo>
                    <a:pt x="824202" y="228599"/>
                  </a:moveTo>
                  <a:lnTo>
                    <a:pt x="33047" y="228599"/>
                  </a:lnTo>
                  <a:lnTo>
                    <a:pt x="28187" y="227632"/>
                  </a:lnTo>
                  <a:lnTo>
                    <a:pt x="966" y="200412"/>
                  </a:lnTo>
                  <a:lnTo>
                    <a:pt x="0" y="195552"/>
                  </a:lnTo>
                  <a:lnTo>
                    <a:pt x="0" y="1904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824202" y="0"/>
                  </a:lnTo>
                  <a:lnTo>
                    <a:pt x="856283" y="28187"/>
                  </a:lnTo>
                  <a:lnTo>
                    <a:pt x="857249" y="33047"/>
                  </a:lnTo>
                  <a:lnTo>
                    <a:pt x="857249" y="195552"/>
                  </a:lnTo>
                  <a:lnTo>
                    <a:pt x="829062" y="227632"/>
                  </a:lnTo>
                  <a:lnTo>
                    <a:pt x="824202" y="228599"/>
                  </a:lnTo>
                  <a:close/>
                </a:path>
              </a:pathLst>
            </a:custGeom>
            <a:solidFill>
              <a:srgbClr val="334054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30225" y="2559050"/>
            <a:ext cx="339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BA5A5"/>
                </a:solidFill>
                <a:latin typeface="Consolas"/>
                <a:cs typeface="Consolas"/>
              </a:rPr>
              <a:t>PRINT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50913" y="2568575"/>
            <a:ext cx="7296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Segoe UI"/>
                <a:cs typeface="Segoe UI"/>
              </a:rPr>
              <a:t>Layar</a:t>
            </a:r>
            <a:r>
              <a:rPr sz="9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Segoe UI"/>
                <a:cs typeface="Segoe UI"/>
              </a:rPr>
              <a:t>Monitor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908845" y="2593974"/>
            <a:ext cx="567055" cy="117475"/>
            <a:chOff x="2908845" y="2593974"/>
            <a:chExt cx="567055" cy="117475"/>
          </a:xfrm>
        </p:grpSpPr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8845" y="2609849"/>
              <a:ext cx="101600" cy="8572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3933" y="2593974"/>
              <a:ext cx="101600" cy="117475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3492779" y="2568575"/>
            <a:ext cx="4622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EF4444"/>
                </a:solidFill>
                <a:latin typeface="Segoe UI"/>
                <a:cs typeface="Segoe UI"/>
              </a:rPr>
              <a:t>HILANG</a:t>
            </a:r>
            <a:endParaRPr sz="900">
              <a:latin typeface="Segoe UI"/>
              <a:cs typeface="Segoe U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457700" y="1009650"/>
            <a:ext cx="6235065" cy="6229350"/>
            <a:chOff x="4457700" y="1009650"/>
            <a:chExt cx="6235065" cy="6229350"/>
          </a:xfrm>
        </p:grpSpPr>
        <p:sp>
          <p:nvSpPr>
            <p:cNvPr id="49" name="object 49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7331" y="1336674"/>
              <a:ext cx="101600" cy="117475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lab_return.py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62524" y="3047999"/>
            <a:ext cx="5343525" cy="1028700"/>
            <a:chOff x="4962524" y="3047999"/>
            <a:chExt cx="5343525" cy="1028700"/>
          </a:xfrm>
        </p:grpSpPr>
        <p:sp>
          <p:nvSpPr>
            <p:cNvPr id="57" name="object 57"/>
            <p:cNvSpPr/>
            <p:nvPr/>
          </p:nvSpPr>
          <p:spPr>
            <a:xfrm>
              <a:off x="5000624" y="3047999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9524" y="390524"/>
                  </a:moveTo>
                  <a:lnTo>
                    <a:pt x="0" y="39052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3905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62524" y="3514724"/>
              <a:ext cx="5343525" cy="561975"/>
            </a:xfrm>
            <a:custGeom>
              <a:avLst/>
              <a:gdLst/>
              <a:ahLst/>
              <a:cxnLst/>
              <a:rect l="l" t="t" r="r" b="b"/>
              <a:pathLst>
                <a:path w="5343525" h="561975">
                  <a:moveTo>
                    <a:pt x="5305424" y="561974"/>
                  </a:moveTo>
                  <a:lnTo>
                    <a:pt x="38099" y="561974"/>
                  </a:lnTo>
                  <a:lnTo>
                    <a:pt x="30498" y="561277"/>
                  </a:lnTo>
                  <a:lnTo>
                    <a:pt x="697" y="531476"/>
                  </a:lnTo>
                  <a:lnTo>
                    <a:pt x="0" y="52387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5305424" y="0"/>
                  </a:lnTo>
                  <a:lnTo>
                    <a:pt x="5340734" y="23474"/>
                  </a:lnTo>
                  <a:lnTo>
                    <a:pt x="5343524" y="38099"/>
                  </a:lnTo>
                  <a:lnTo>
                    <a:pt x="5343524" y="523874"/>
                  </a:lnTo>
                  <a:lnTo>
                    <a:pt x="5320050" y="559185"/>
                  </a:lnTo>
                  <a:lnTo>
                    <a:pt x="5305424" y="561974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962524" y="3514724"/>
              <a:ext cx="5343525" cy="561975"/>
            </a:xfrm>
            <a:custGeom>
              <a:avLst/>
              <a:gdLst/>
              <a:ahLst/>
              <a:cxnLst/>
              <a:rect l="l" t="t" r="r" b="b"/>
              <a:pathLst>
                <a:path w="5343525" h="561975">
                  <a:moveTo>
                    <a:pt x="5305424" y="561974"/>
                  </a:moveTo>
                  <a:lnTo>
                    <a:pt x="38099" y="561974"/>
                  </a:lnTo>
                  <a:lnTo>
                    <a:pt x="30498" y="561277"/>
                  </a:lnTo>
                  <a:lnTo>
                    <a:pt x="697" y="531476"/>
                  </a:lnTo>
                  <a:lnTo>
                    <a:pt x="0" y="523874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4"/>
                  </a:lnTo>
                  <a:lnTo>
                    <a:pt x="38099" y="0"/>
                  </a:lnTo>
                  <a:lnTo>
                    <a:pt x="5305424" y="0"/>
                  </a:lnTo>
                  <a:lnTo>
                    <a:pt x="5313026" y="697"/>
                  </a:lnTo>
                  <a:lnTo>
                    <a:pt x="5320050" y="2789"/>
                  </a:lnTo>
                  <a:lnTo>
                    <a:pt x="5326496" y="6276"/>
                  </a:lnTo>
                  <a:lnTo>
                    <a:pt x="5330400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10319" y="30498"/>
                  </a:lnTo>
                  <a:lnTo>
                    <a:pt x="10249" y="30665"/>
                  </a:lnTo>
                  <a:lnTo>
                    <a:pt x="9524" y="34310"/>
                  </a:lnTo>
                  <a:lnTo>
                    <a:pt x="9524" y="527664"/>
                  </a:lnTo>
                  <a:lnTo>
                    <a:pt x="34310" y="552449"/>
                  </a:lnTo>
                  <a:lnTo>
                    <a:pt x="5330400" y="552449"/>
                  </a:lnTo>
                  <a:lnTo>
                    <a:pt x="5326496" y="555697"/>
                  </a:lnTo>
                  <a:lnTo>
                    <a:pt x="5320050" y="559185"/>
                  </a:lnTo>
                  <a:lnTo>
                    <a:pt x="5313026" y="561277"/>
                  </a:lnTo>
                  <a:lnTo>
                    <a:pt x="5305424" y="561974"/>
                  </a:lnTo>
                  <a:close/>
                </a:path>
                <a:path w="5343525" h="561975">
                  <a:moveTo>
                    <a:pt x="5330400" y="552449"/>
                  </a:moveTo>
                  <a:lnTo>
                    <a:pt x="5309214" y="552449"/>
                  </a:lnTo>
                  <a:lnTo>
                    <a:pt x="5312858" y="551724"/>
                  </a:lnTo>
                  <a:lnTo>
                    <a:pt x="5319860" y="548824"/>
                  </a:lnTo>
                  <a:lnTo>
                    <a:pt x="5322950" y="546759"/>
                  </a:lnTo>
                  <a:lnTo>
                    <a:pt x="5328309" y="541401"/>
                  </a:lnTo>
                  <a:lnTo>
                    <a:pt x="5330246" y="538500"/>
                  </a:lnTo>
                  <a:lnTo>
                    <a:pt x="5330373" y="538310"/>
                  </a:lnTo>
                  <a:lnTo>
                    <a:pt x="5333204" y="531476"/>
                  </a:lnTo>
                  <a:lnTo>
                    <a:pt x="5333274" y="531309"/>
                  </a:lnTo>
                  <a:lnTo>
                    <a:pt x="5333999" y="527664"/>
                  </a:lnTo>
                  <a:lnTo>
                    <a:pt x="5333999" y="34310"/>
                  </a:lnTo>
                  <a:lnTo>
                    <a:pt x="5333274" y="30665"/>
                  </a:lnTo>
                  <a:lnTo>
                    <a:pt x="5309214" y="9524"/>
                  </a:lnTo>
                  <a:lnTo>
                    <a:pt x="5330400" y="9524"/>
                  </a:lnTo>
                  <a:lnTo>
                    <a:pt x="5343524" y="523874"/>
                  </a:lnTo>
                  <a:lnTo>
                    <a:pt x="5342842" y="531309"/>
                  </a:lnTo>
                  <a:lnTo>
                    <a:pt x="5342826" y="531476"/>
                  </a:lnTo>
                  <a:lnTo>
                    <a:pt x="5340790" y="538310"/>
                  </a:lnTo>
                  <a:lnTo>
                    <a:pt x="5340734" y="538500"/>
                  </a:lnTo>
                  <a:lnTo>
                    <a:pt x="5337246" y="544946"/>
                  </a:lnTo>
                  <a:lnTo>
                    <a:pt x="5332364" y="550815"/>
                  </a:lnTo>
                  <a:lnTo>
                    <a:pt x="5330400" y="552449"/>
                  </a:lnTo>
                  <a:close/>
                </a:path>
              </a:pathLst>
            </a:custGeom>
            <a:solidFill>
              <a:srgbClr val="7E1C1C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4948931" y="2643958"/>
            <a:ext cx="2602230" cy="3867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#</a:t>
            </a:r>
            <a:r>
              <a:rPr sz="900" b="1" spc="-4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1.</a:t>
            </a:r>
            <a:r>
              <a:rPr sz="900" b="1" spc="-4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Fungsi</a:t>
            </a:r>
            <a:r>
              <a:rPr sz="900" b="1" spc="-4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PELIT</a:t>
            </a:r>
            <a:r>
              <a:rPr sz="900" b="1" spc="-4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(Tidak</a:t>
            </a:r>
            <a:r>
              <a:rPr sz="900" b="1" spc="-4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kasih</a:t>
            </a:r>
            <a:r>
              <a:rPr sz="900" b="1" spc="-4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F77070"/>
                </a:solidFill>
                <a:latin typeface="Consolas"/>
                <a:cs typeface="Consolas"/>
              </a:rPr>
              <a:t>kembalian)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def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hitung_zonk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25" dirty="0">
                <a:solidFill>
                  <a:srgbClr val="BF83FB"/>
                </a:solidFill>
                <a:latin typeface="Consolas"/>
                <a:cs typeface="Consolas"/>
              </a:rPr>
              <a:t>b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):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34656" y="3004820"/>
            <a:ext cx="3806190" cy="7683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6364">
              <a:lnSpc>
                <a:spcPct val="100000"/>
              </a:lnSpc>
              <a:spcBef>
                <a:spcPts val="34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hasil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+ </a:t>
            </a:r>
            <a:r>
              <a:rPr sz="1050" spc="-50" dirty="0">
                <a:solidFill>
                  <a:srgbClr val="BF83FB"/>
                </a:solidFill>
                <a:latin typeface="Consolas"/>
                <a:cs typeface="Consolas"/>
              </a:rPr>
              <a:t>b</a:t>
            </a:r>
            <a:endParaRPr sz="1050">
              <a:latin typeface="Consolas"/>
              <a:cs typeface="Consolas"/>
            </a:endParaRPr>
          </a:p>
          <a:p>
            <a:pPr marL="126364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f"Hasil:</a:t>
            </a:r>
            <a:r>
              <a:rPr sz="1050" spc="-2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{hasil}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r>
              <a:rPr sz="1050" spc="-2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Cuma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lapor,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data</a:t>
            </a:r>
            <a:r>
              <a:rPr sz="750" i="1" spc="-1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nyangkut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disini</a:t>
            </a:r>
            <a:endParaRPr sz="7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7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x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hitung_zonk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5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5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x isinya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None!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34656" y="3778250"/>
            <a:ext cx="105219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trike="sngStrike" dirty="0">
                <a:solidFill>
                  <a:srgbClr val="64738B"/>
                </a:solidFill>
                <a:latin typeface="Consolas"/>
                <a:cs typeface="Consolas"/>
              </a:rPr>
              <a:t>total = x + </a:t>
            </a:r>
            <a:r>
              <a:rPr sz="1050" strike="sngStrike" spc="-25" dirty="0">
                <a:solidFill>
                  <a:srgbClr val="64738B"/>
                </a:solidFill>
                <a:latin typeface="Consolas"/>
                <a:cs typeface="Consolas"/>
              </a:rPr>
              <a:t>10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772024" y="2666999"/>
            <a:ext cx="5534025" cy="3228975"/>
            <a:chOff x="4772024" y="2666999"/>
            <a:chExt cx="5534025" cy="3228975"/>
          </a:xfrm>
        </p:grpSpPr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23396" y="3838574"/>
              <a:ext cx="95250" cy="98425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4772024" y="2666999"/>
              <a:ext cx="38100" cy="1409700"/>
            </a:xfrm>
            <a:custGeom>
              <a:avLst/>
              <a:gdLst/>
              <a:ahLst/>
              <a:cxnLst/>
              <a:rect l="l" t="t" r="r" b="b"/>
              <a:pathLst>
                <a:path w="38100" h="1409700">
                  <a:moveTo>
                    <a:pt x="21576" y="1409699"/>
                  </a:moveTo>
                  <a:lnTo>
                    <a:pt x="16523" y="1409699"/>
                  </a:lnTo>
                  <a:lnTo>
                    <a:pt x="14093" y="1409215"/>
                  </a:lnTo>
                  <a:lnTo>
                    <a:pt x="0" y="1393175"/>
                  </a:lnTo>
                  <a:lnTo>
                    <a:pt x="0" y="1390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21576" y="0"/>
                  </a:lnTo>
                  <a:lnTo>
                    <a:pt x="38099" y="16523"/>
                  </a:lnTo>
                  <a:lnTo>
                    <a:pt x="38099" y="1393175"/>
                  </a:lnTo>
                  <a:lnTo>
                    <a:pt x="24006" y="1409215"/>
                  </a:lnTo>
                  <a:lnTo>
                    <a:pt x="21576" y="1409699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000624" y="4686299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9524" y="390524"/>
                  </a:moveTo>
                  <a:lnTo>
                    <a:pt x="0" y="39052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3905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962524" y="5153024"/>
              <a:ext cx="5343525" cy="742950"/>
            </a:xfrm>
            <a:custGeom>
              <a:avLst/>
              <a:gdLst/>
              <a:ahLst/>
              <a:cxnLst/>
              <a:rect l="l" t="t" r="r" b="b"/>
              <a:pathLst>
                <a:path w="5343525" h="742950">
                  <a:moveTo>
                    <a:pt x="5305424" y="742949"/>
                  </a:moveTo>
                  <a:lnTo>
                    <a:pt x="38099" y="742949"/>
                  </a:lnTo>
                  <a:lnTo>
                    <a:pt x="30498" y="742252"/>
                  </a:lnTo>
                  <a:lnTo>
                    <a:pt x="697" y="712451"/>
                  </a:lnTo>
                  <a:lnTo>
                    <a:pt x="0" y="70484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5305424" y="0"/>
                  </a:lnTo>
                  <a:lnTo>
                    <a:pt x="5340734" y="23473"/>
                  </a:lnTo>
                  <a:lnTo>
                    <a:pt x="5343524" y="38099"/>
                  </a:lnTo>
                  <a:lnTo>
                    <a:pt x="5343524" y="704849"/>
                  </a:lnTo>
                  <a:lnTo>
                    <a:pt x="5320050" y="740159"/>
                  </a:lnTo>
                  <a:lnTo>
                    <a:pt x="5305424" y="742949"/>
                  </a:lnTo>
                  <a:close/>
                </a:path>
              </a:pathLst>
            </a:custGeom>
            <a:solidFill>
              <a:srgbClr val="13532D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62524" y="5153025"/>
              <a:ext cx="5343525" cy="742950"/>
            </a:xfrm>
            <a:custGeom>
              <a:avLst/>
              <a:gdLst/>
              <a:ahLst/>
              <a:cxnLst/>
              <a:rect l="l" t="t" r="r" b="b"/>
              <a:pathLst>
                <a:path w="5343525" h="742950">
                  <a:moveTo>
                    <a:pt x="5305424" y="742949"/>
                  </a:moveTo>
                  <a:lnTo>
                    <a:pt x="38099" y="742949"/>
                  </a:lnTo>
                  <a:lnTo>
                    <a:pt x="30498" y="742252"/>
                  </a:lnTo>
                  <a:lnTo>
                    <a:pt x="697" y="712451"/>
                  </a:lnTo>
                  <a:lnTo>
                    <a:pt x="0" y="70484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3"/>
                  </a:lnTo>
                  <a:lnTo>
                    <a:pt x="6276" y="17027"/>
                  </a:lnTo>
                  <a:lnTo>
                    <a:pt x="38099" y="0"/>
                  </a:lnTo>
                  <a:lnTo>
                    <a:pt x="5305424" y="0"/>
                  </a:lnTo>
                  <a:lnTo>
                    <a:pt x="5313026" y="697"/>
                  </a:lnTo>
                  <a:lnTo>
                    <a:pt x="5320050" y="2789"/>
                  </a:lnTo>
                  <a:lnTo>
                    <a:pt x="5326496" y="6276"/>
                  </a:lnTo>
                  <a:lnTo>
                    <a:pt x="5330400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10319" y="30498"/>
                  </a:lnTo>
                  <a:lnTo>
                    <a:pt x="10249" y="30665"/>
                  </a:lnTo>
                  <a:lnTo>
                    <a:pt x="9524" y="34310"/>
                  </a:lnTo>
                  <a:lnTo>
                    <a:pt x="9524" y="708639"/>
                  </a:lnTo>
                  <a:lnTo>
                    <a:pt x="34310" y="733424"/>
                  </a:lnTo>
                  <a:lnTo>
                    <a:pt x="5330399" y="733424"/>
                  </a:lnTo>
                  <a:lnTo>
                    <a:pt x="5326496" y="736672"/>
                  </a:lnTo>
                  <a:lnTo>
                    <a:pt x="5320050" y="740159"/>
                  </a:lnTo>
                  <a:lnTo>
                    <a:pt x="5313026" y="742252"/>
                  </a:lnTo>
                  <a:lnTo>
                    <a:pt x="5305424" y="742949"/>
                  </a:lnTo>
                  <a:close/>
                </a:path>
                <a:path w="5343525" h="742950">
                  <a:moveTo>
                    <a:pt x="5330399" y="733424"/>
                  </a:moveTo>
                  <a:lnTo>
                    <a:pt x="5309214" y="733424"/>
                  </a:lnTo>
                  <a:lnTo>
                    <a:pt x="5312858" y="732699"/>
                  </a:lnTo>
                  <a:lnTo>
                    <a:pt x="5319860" y="729799"/>
                  </a:lnTo>
                  <a:lnTo>
                    <a:pt x="5322950" y="727734"/>
                  </a:lnTo>
                  <a:lnTo>
                    <a:pt x="5328309" y="722375"/>
                  </a:lnTo>
                  <a:lnTo>
                    <a:pt x="5330247" y="719475"/>
                  </a:lnTo>
                  <a:lnTo>
                    <a:pt x="5330373" y="719285"/>
                  </a:lnTo>
                  <a:lnTo>
                    <a:pt x="5333204" y="712451"/>
                  </a:lnTo>
                  <a:lnTo>
                    <a:pt x="5333274" y="712284"/>
                  </a:lnTo>
                  <a:lnTo>
                    <a:pt x="5333999" y="708639"/>
                  </a:lnTo>
                  <a:lnTo>
                    <a:pt x="5333999" y="34310"/>
                  </a:lnTo>
                  <a:lnTo>
                    <a:pt x="5333274" y="30665"/>
                  </a:lnTo>
                  <a:lnTo>
                    <a:pt x="5309214" y="9524"/>
                  </a:lnTo>
                  <a:lnTo>
                    <a:pt x="5330400" y="9524"/>
                  </a:lnTo>
                  <a:lnTo>
                    <a:pt x="5343524" y="704849"/>
                  </a:lnTo>
                  <a:lnTo>
                    <a:pt x="5342842" y="712284"/>
                  </a:lnTo>
                  <a:lnTo>
                    <a:pt x="5342826" y="712451"/>
                  </a:lnTo>
                  <a:lnTo>
                    <a:pt x="5340790" y="719285"/>
                  </a:lnTo>
                  <a:lnTo>
                    <a:pt x="5340734" y="719475"/>
                  </a:lnTo>
                  <a:lnTo>
                    <a:pt x="5337246" y="725921"/>
                  </a:lnTo>
                  <a:lnTo>
                    <a:pt x="5332364" y="731790"/>
                  </a:lnTo>
                  <a:lnTo>
                    <a:pt x="5330399" y="733424"/>
                  </a:lnTo>
                  <a:close/>
                </a:path>
              </a:pathLst>
            </a:custGeom>
            <a:solidFill>
              <a:srgbClr val="13532D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6358315" y="3816350"/>
            <a:ext cx="11252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TypeError: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None</a:t>
            </a:r>
            <a:r>
              <a:rPr sz="750" b="1" spc="-2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dirty="0">
                <a:solidFill>
                  <a:srgbClr val="F77070"/>
                </a:solidFill>
                <a:latin typeface="Consolas"/>
                <a:cs typeface="Consolas"/>
              </a:rPr>
              <a:t>+</a:t>
            </a:r>
            <a:r>
              <a:rPr sz="750" b="1" spc="-2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750" b="1" spc="-25" dirty="0">
                <a:solidFill>
                  <a:srgbClr val="F77070"/>
                </a:solidFill>
                <a:latin typeface="Consolas"/>
                <a:cs typeface="Consolas"/>
              </a:rPr>
              <a:t>Int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948931" y="4282258"/>
            <a:ext cx="2413635" cy="3867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#</a:t>
            </a:r>
            <a:r>
              <a:rPr sz="900" b="1" spc="-5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2.</a:t>
            </a:r>
            <a:r>
              <a:rPr sz="900" b="1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Fungsi</a:t>
            </a:r>
            <a:r>
              <a:rPr sz="900" b="1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DERMAWAN</a:t>
            </a:r>
            <a:r>
              <a:rPr sz="900" b="1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(Kasih</a:t>
            </a:r>
            <a:r>
              <a:rPr sz="900" b="1" spc="-4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kembalian)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def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hitung_oke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spc="-25" dirty="0">
                <a:solidFill>
                  <a:srgbClr val="BF83FB"/>
                </a:solidFill>
                <a:latin typeface="Consolas"/>
                <a:cs typeface="Consolas"/>
              </a:rPr>
              <a:t>b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):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148956" y="4643119"/>
            <a:ext cx="2183765" cy="406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hasil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+ </a:t>
            </a:r>
            <a:r>
              <a:rPr sz="1050" spc="-50" dirty="0">
                <a:solidFill>
                  <a:srgbClr val="BF83FB"/>
                </a:solidFill>
                <a:latin typeface="Consolas"/>
                <a:cs typeface="Consolas"/>
              </a:rPr>
              <a:t>b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50" b="1" dirty="0">
                <a:solidFill>
                  <a:srgbClr val="F472B5"/>
                </a:solidFill>
                <a:latin typeface="Consolas"/>
                <a:cs typeface="Consolas"/>
              </a:rPr>
              <a:t>return</a:t>
            </a:r>
            <a:r>
              <a:rPr sz="1050" b="1" spc="-15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hasil</a:t>
            </a:r>
            <a:r>
              <a:rPr sz="1050" spc="-15" dirty="0">
                <a:solidFill>
                  <a:srgbClr val="BF83F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//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Mengirim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data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 keluar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034656" y="5195569"/>
            <a:ext cx="2958465" cy="5969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y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FACC15"/>
                </a:solidFill>
                <a:latin typeface="Consolas"/>
                <a:cs typeface="Consolas"/>
              </a:rPr>
              <a:t>hitung_oke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5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,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5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)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y isinya </a:t>
            </a:r>
            <a:r>
              <a:rPr sz="1050" i="1" spc="-25" dirty="0">
                <a:solidFill>
                  <a:srgbClr val="64738B"/>
                </a:solidFill>
                <a:latin typeface="Consolas"/>
                <a:cs typeface="Consolas"/>
              </a:rPr>
              <a:t>10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total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y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+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10 </a:t>
            </a:r>
            <a:r>
              <a:rPr sz="1050" i="1" dirty="0">
                <a:solidFill>
                  <a:srgbClr val="64738B"/>
                </a:solidFill>
                <a:latin typeface="Consolas"/>
                <a:cs typeface="Consolas"/>
              </a:rPr>
              <a:t>// 10 + 10 = 20 </a:t>
            </a:r>
            <a:r>
              <a:rPr sz="1050" i="1" spc="-10" dirty="0">
                <a:solidFill>
                  <a:srgbClr val="64738B"/>
                </a:solidFill>
                <a:latin typeface="Consolas"/>
                <a:cs typeface="Consolas"/>
              </a:rPr>
              <a:t>(Sukses!)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f"Total: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{total}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4772024" y="4305299"/>
            <a:ext cx="5920740" cy="2933700"/>
            <a:chOff x="4772024" y="4305299"/>
            <a:chExt cx="5920740" cy="2933700"/>
          </a:xfrm>
        </p:grpSpPr>
        <p:sp>
          <p:nvSpPr>
            <p:cNvPr id="74" name="object 74"/>
            <p:cNvSpPr/>
            <p:nvPr/>
          </p:nvSpPr>
          <p:spPr>
            <a:xfrm>
              <a:off x="4772024" y="4305299"/>
              <a:ext cx="38100" cy="1590675"/>
            </a:xfrm>
            <a:custGeom>
              <a:avLst/>
              <a:gdLst/>
              <a:ahLst/>
              <a:cxnLst/>
              <a:rect l="l" t="t" r="r" b="b"/>
              <a:pathLst>
                <a:path w="38100" h="1590675">
                  <a:moveTo>
                    <a:pt x="21576" y="1590674"/>
                  </a:moveTo>
                  <a:lnTo>
                    <a:pt x="16523" y="1590674"/>
                  </a:lnTo>
                  <a:lnTo>
                    <a:pt x="14093" y="1590190"/>
                  </a:lnTo>
                  <a:lnTo>
                    <a:pt x="0" y="1574150"/>
                  </a:lnTo>
                  <a:lnTo>
                    <a:pt x="0" y="1571624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21576" y="0"/>
                  </a:lnTo>
                  <a:lnTo>
                    <a:pt x="38099" y="16523"/>
                  </a:lnTo>
                  <a:lnTo>
                    <a:pt x="38099" y="1574150"/>
                  </a:lnTo>
                  <a:lnTo>
                    <a:pt x="24006" y="1590190"/>
                  </a:lnTo>
                  <a:lnTo>
                    <a:pt x="21576" y="1590674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473695" y="5663184"/>
              <a:ext cx="3218815" cy="1576070"/>
            </a:xfrm>
            <a:custGeom>
              <a:avLst/>
              <a:gdLst/>
              <a:ahLst/>
              <a:cxnLst/>
              <a:rect l="l" t="t" r="r" b="b"/>
              <a:pathLst>
                <a:path w="3218815" h="1576070">
                  <a:moveTo>
                    <a:pt x="3218687" y="1575815"/>
                  </a:moveTo>
                  <a:lnTo>
                    <a:pt x="0" y="1575815"/>
                  </a:lnTo>
                  <a:lnTo>
                    <a:pt x="0" y="0"/>
                  </a:lnTo>
                  <a:lnTo>
                    <a:pt x="3218707" y="0"/>
                  </a:lnTo>
                  <a:lnTo>
                    <a:pt x="3218706" y="328040"/>
                  </a:lnTo>
                  <a:lnTo>
                    <a:pt x="632078" y="328040"/>
                  </a:lnTo>
                  <a:lnTo>
                    <a:pt x="625510" y="328358"/>
                  </a:lnTo>
                  <a:lnTo>
                    <a:pt x="589800" y="343149"/>
                  </a:lnTo>
                  <a:lnTo>
                    <a:pt x="568257" y="375389"/>
                  </a:lnTo>
                  <a:lnTo>
                    <a:pt x="565403" y="394715"/>
                  </a:lnTo>
                  <a:lnTo>
                    <a:pt x="565403" y="1271015"/>
                  </a:lnTo>
                  <a:lnTo>
                    <a:pt x="576629" y="1308064"/>
                  </a:lnTo>
                  <a:lnTo>
                    <a:pt x="606563" y="1332614"/>
                  </a:lnTo>
                  <a:lnTo>
                    <a:pt x="632078" y="1337690"/>
                  </a:lnTo>
                  <a:lnTo>
                    <a:pt x="3218687" y="1337690"/>
                  </a:lnTo>
                  <a:lnTo>
                    <a:pt x="3218687" y="1575815"/>
                  </a:lnTo>
                  <a:close/>
                </a:path>
                <a:path w="3218815" h="1576070">
                  <a:moveTo>
                    <a:pt x="3218687" y="1337690"/>
                  </a:moveTo>
                  <a:lnTo>
                    <a:pt x="2918078" y="1337690"/>
                  </a:lnTo>
                  <a:lnTo>
                    <a:pt x="2924646" y="1337373"/>
                  </a:lnTo>
                  <a:lnTo>
                    <a:pt x="2931087" y="1336421"/>
                  </a:lnTo>
                  <a:lnTo>
                    <a:pt x="2965223" y="1318161"/>
                  </a:lnTo>
                  <a:lnTo>
                    <a:pt x="2983484" y="1284025"/>
                  </a:lnTo>
                  <a:lnTo>
                    <a:pt x="2984753" y="1271015"/>
                  </a:lnTo>
                  <a:lnTo>
                    <a:pt x="2984753" y="394715"/>
                  </a:lnTo>
                  <a:lnTo>
                    <a:pt x="2973525" y="357665"/>
                  </a:lnTo>
                  <a:lnTo>
                    <a:pt x="2943592" y="333115"/>
                  </a:lnTo>
                  <a:lnTo>
                    <a:pt x="2918078" y="328040"/>
                  </a:lnTo>
                  <a:lnTo>
                    <a:pt x="3218687" y="328040"/>
                  </a:lnTo>
                  <a:lnTo>
                    <a:pt x="3218687" y="1337690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034336" y="5986461"/>
              <a:ext cx="2428875" cy="1019175"/>
            </a:xfrm>
            <a:custGeom>
              <a:avLst/>
              <a:gdLst/>
              <a:ahLst/>
              <a:cxnLst/>
              <a:rect l="l" t="t" r="r" b="b"/>
              <a:pathLst>
                <a:path w="2428875" h="1019175">
                  <a:moveTo>
                    <a:pt x="2362127" y="1019174"/>
                  </a:moveTo>
                  <a:lnTo>
                    <a:pt x="66746" y="1019174"/>
                  </a:lnTo>
                  <a:lnTo>
                    <a:pt x="62100" y="1018717"/>
                  </a:lnTo>
                  <a:lnTo>
                    <a:pt x="24239" y="1001567"/>
                  </a:lnTo>
                  <a:lnTo>
                    <a:pt x="2287" y="966273"/>
                  </a:lnTo>
                  <a:lnTo>
                    <a:pt x="0" y="952427"/>
                  </a:lnTo>
                  <a:lnTo>
                    <a:pt x="0" y="947737"/>
                  </a:lnTo>
                  <a:lnTo>
                    <a:pt x="0" y="66746"/>
                  </a:lnTo>
                  <a:lnTo>
                    <a:pt x="14644" y="27847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362127" y="0"/>
                  </a:lnTo>
                  <a:lnTo>
                    <a:pt x="2401025" y="14644"/>
                  </a:lnTo>
                  <a:lnTo>
                    <a:pt x="2425231" y="48432"/>
                  </a:lnTo>
                  <a:lnTo>
                    <a:pt x="2428874" y="66746"/>
                  </a:lnTo>
                  <a:lnTo>
                    <a:pt x="2428874" y="952427"/>
                  </a:lnTo>
                  <a:lnTo>
                    <a:pt x="2414228" y="991324"/>
                  </a:lnTo>
                  <a:lnTo>
                    <a:pt x="2380440" y="1015531"/>
                  </a:lnTo>
                  <a:lnTo>
                    <a:pt x="2366772" y="1018717"/>
                  </a:lnTo>
                  <a:lnTo>
                    <a:pt x="2362127" y="10191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034336" y="5986461"/>
              <a:ext cx="2428875" cy="1019175"/>
            </a:xfrm>
            <a:custGeom>
              <a:avLst/>
              <a:gdLst/>
              <a:ahLst/>
              <a:cxnLst/>
              <a:rect l="l" t="t" r="r" b="b"/>
              <a:pathLst>
                <a:path w="2428875" h="1019175">
                  <a:moveTo>
                    <a:pt x="0" y="947737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2038" y="31748"/>
                  </a:lnTo>
                  <a:lnTo>
                    <a:pt x="14644" y="27847"/>
                  </a:lnTo>
                  <a:lnTo>
                    <a:pt x="17606" y="24239"/>
                  </a:lnTo>
                  <a:lnTo>
                    <a:pt x="20923" y="20923"/>
                  </a:lnTo>
                  <a:lnTo>
                    <a:pt x="24239" y="17606"/>
                  </a:lnTo>
                  <a:lnTo>
                    <a:pt x="57499" y="1372"/>
                  </a:lnTo>
                  <a:lnTo>
                    <a:pt x="62100" y="457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357437" y="0"/>
                  </a:lnTo>
                  <a:lnTo>
                    <a:pt x="2362127" y="0"/>
                  </a:lnTo>
                  <a:lnTo>
                    <a:pt x="2366772" y="457"/>
                  </a:lnTo>
                  <a:lnTo>
                    <a:pt x="2371372" y="1372"/>
                  </a:lnTo>
                  <a:lnTo>
                    <a:pt x="2375973" y="2287"/>
                  </a:lnTo>
                  <a:lnTo>
                    <a:pt x="2397124" y="12038"/>
                  </a:lnTo>
                  <a:lnTo>
                    <a:pt x="2401025" y="14644"/>
                  </a:lnTo>
                  <a:lnTo>
                    <a:pt x="2404634" y="17606"/>
                  </a:lnTo>
                  <a:lnTo>
                    <a:pt x="2407950" y="20923"/>
                  </a:lnTo>
                  <a:lnTo>
                    <a:pt x="2411267" y="24239"/>
                  </a:lnTo>
                  <a:lnTo>
                    <a:pt x="2414228" y="27847"/>
                  </a:lnTo>
                  <a:lnTo>
                    <a:pt x="2416833" y="31748"/>
                  </a:lnTo>
                  <a:lnTo>
                    <a:pt x="2419439" y="35647"/>
                  </a:lnTo>
                  <a:lnTo>
                    <a:pt x="2421640" y="39764"/>
                  </a:lnTo>
                  <a:lnTo>
                    <a:pt x="2423435" y="44098"/>
                  </a:lnTo>
                  <a:lnTo>
                    <a:pt x="2425231" y="48432"/>
                  </a:lnTo>
                  <a:lnTo>
                    <a:pt x="2426586" y="52899"/>
                  </a:lnTo>
                  <a:lnTo>
                    <a:pt x="2427501" y="57499"/>
                  </a:lnTo>
                  <a:lnTo>
                    <a:pt x="2428416" y="62100"/>
                  </a:lnTo>
                  <a:lnTo>
                    <a:pt x="2428874" y="66746"/>
                  </a:lnTo>
                  <a:lnTo>
                    <a:pt x="2428874" y="71437"/>
                  </a:lnTo>
                  <a:lnTo>
                    <a:pt x="2428874" y="947737"/>
                  </a:lnTo>
                  <a:lnTo>
                    <a:pt x="2428874" y="952427"/>
                  </a:lnTo>
                  <a:lnTo>
                    <a:pt x="2428416" y="957073"/>
                  </a:lnTo>
                  <a:lnTo>
                    <a:pt x="2427501" y="961673"/>
                  </a:lnTo>
                  <a:lnTo>
                    <a:pt x="2426586" y="966273"/>
                  </a:lnTo>
                  <a:lnTo>
                    <a:pt x="2425231" y="970740"/>
                  </a:lnTo>
                  <a:lnTo>
                    <a:pt x="2423435" y="975074"/>
                  </a:lnTo>
                  <a:lnTo>
                    <a:pt x="2421640" y="979407"/>
                  </a:lnTo>
                  <a:lnTo>
                    <a:pt x="2407950" y="998250"/>
                  </a:lnTo>
                  <a:lnTo>
                    <a:pt x="2404634" y="1001567"/>
                  </a:lnTo>
                  <a:lnTo>
                    <a:pt x="2401025" y="1004528"/>
                  </a:lnTo>
                  <a:lnTo>
                    <a:pt x="2397124" y="1007134"/>
                  </a:lnTo>
                  <a:lnTo>
                    <a:pt x="2393224" y="1009740"/>
                  </a:lnTo>
                  <a:lnTo>
                    <a:pt x="2371372" y="1017801"/>
                  </a:lnTo>
                  <a:lnTo>
                    <a:pt x="2366772" y="1018717"/>
                  </a:lnTo>
                  <a:lnTo>
                    <a:pt x="2362127" y="1019174"/>
                  </a:lnTo>
                  <a:lnTo>
                    <a:pt x="2357437" y="1019174"/>
                  </a:lnTo>
                  <a:lnTo>
                    <a:pt x="71437" y="1019174"/>
                  </a:lnTo>
                  <a:lnTo>
                    <a:pt x="66746" y="1019174"/>
                  </a:lnTo>
                  <a:lnTo>
                    <a:pt x="62100" y="1018717"/>
                  </a:lnTo>
                  <a:lnTo>
                    <a:pt x="57500" y="1017801"/>
                  </a:lnTo>
                  <a:lnTo>
                    <a:pt x="52899" y="1016886"/>
                  </a:lnTo>
                  <a:lnTo>
                    <a:pt x="20923" y="998250"/>
                  </a:lnTo>
                  <a:lnTo>
                    <a:pt x="17606" y="994933"/>
                  </a:lnTo>
                  <a:lnTo>
                    <a:pt x="457" y="957072"/>
                  </a:lnTo>
                  <a:lnTo>
                    <a:pt x="0" y="952427"/>
                  </a:lnTo>
                  <a:lnTo>
                    <a:pt x="0" y="9477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153387" y="6257924"/>
              <a:ext cx="2190750" cy="438150"/>
            </a:xfrm>
            <a:custGeom>
              <a:avLst/>
              <a:gdLst/>
              <a:ahLst/>
              <a:cxnLst/>
              <a:rect l="l" t="t" r="r" b="b"/>
              <a:pathLst>
                <a:path w="2190750" h="438150">
                  <a:moveTo>
                    <a:pt x="2190750" y="428625"/>
                  </a:moveTo>
                  <a:lnTo>
                    <a:pt x="0" y="428625"/>
                  </a:lnTo>
                  <a:lnTo>
                    <a:pt x="0" y="438150"/>
                  </a:lnTo>
                  <a:lnTo>
                    <a:pt x="2190750" y="438150"/>
                  </a:lnTo>
                  <a:lnTo>
                    <a:pt x="2190750" y="428625"/>
                  </a:lnTo>
                  <a:close/>
                </a:path>
                <a:path w="2190750" h="438150">
                  <a:moveTo>
                    <a:pt x="219075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190750" y="9525"/>
                  </a:lnTo>
                  <a:lnTo>
                    <a:pt x="2190750" y="0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8140700" y="6111874"/>
            <a:ext cx="544195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CONSOLE</a:t>
            </a:r>
            <a:r>
              <a:rPr sz="650" spc="6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650" spc="-25" dirty="0">
                <a:solidFill>
                  <a:srgbClr val="64738B"/>
                </a:solidFill>
                <a:latin typeface="Consolas"/>
                <a:cs typeface="Consolas"/>
              </a:rPr>
              <a:t>LOG</a:t>
            </a:r>
            <a:endParaRPr sz="650">
              <a:latin typeface="Consolas"/>
              <a:cs typeface="Consola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140700" y="6721475"/>
            <a:ext cx="5911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Total:</a:t>
            </a:r>
            <a:r>
              <a:rPr sz="900" spc="-6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25" dirty="0">
                <a:solidFill>
                  <a:srgbClr val="4ADE80"/>
                </a:solidFill>
                <a:latin typeface="Consolas"/>
                <a:cs typeface="Consolas"/>
              </a:rPr>
              <a:t>20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140700" y="6263131"/>
            <a:ext cx="1544320" cy="331470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Hasil:</a:t>
            </a:r>
            <a:r>
              <a:rPr sz="900" spc="-6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25" dirty="0">
                <a:solidFill>
                  <a:srgbClr val="64738B"/>
                </a:solidFill>
                <a:latin typeface="Consolas"/>
                <a:cs typeface="Consolas"/>
              </a:rPr>
              <a:t>10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(Ini</a:t>
            </a:r>
            <a:r>
              <a:rPr sz="750" i="1" spc="-2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output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dari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dirty="0">
                <a:solidFill>
                  <a:srgbClr val="64738B"/>
                </a:solidFill>
                <a:latin typeface="Consolas"/>
                <a:cs typeface="Consolas"/>
              </a:rPr>
              <a:t>fungsi</a:t>
            </a:r>
            <a:r>
              <a:rPr sz="750" i="1" spc="-2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750" i="1" spc="-10" dirty="0">
                <a:solidFill>
                  <a:srgbClr val="64738B"/>
                </a:solidFill>
                <a:latin typeface="Consolas"/>
                <a:cs typeface="Consolas"/>
              </a:rPr>
              <a:t>zonk)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83" name="object 83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25" dirty="0">
                <a:solidFill>
                  <a:srgbClr val="FFFFFF"/>
                </a:solidFill>
              </a:rPr>
              <a:t>RETURN</a:t>
            </a:r>
            <a:r>
              <a:rPr spc="-240" dirty="0">
                <a:solidFill>
                  <a:srgbClr val="FFFFFF"/>
                </a:solidFill>
              </a:rPr>
              <a:t> </a:t>
            </a:r>
            <a:r>
              <a:rPr spc="-90" dirty="0"/>
              <a:t>VS</a:t>
            </a:r>
            <a:r>
              <a:rPr spc="-235" dirty="0"/>
              <a:t> </a:t>
            </a:r>
            <a:r>
              <a:rPr spc="-20" dirty="0"/>
              <a:t>PRINT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Data Flow • The "None" Trap • Calculation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Safety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92099" y="7341437"/>
            <a:ext cx="14084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RETURN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VALUE</a:t>
            </a:r>
            <a:r>
              <a:rPr sz="900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MECHANICS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24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9150945" y="297815"/>
            <a:ext cx="125412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5943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07.3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dirty="0">
                <a:solidFill>
                  <a:srgbClr val="FACC15"/>
                </a:solidFill>
                <a:latin typeface="Segoe UI"/>
                <a:cs typeface="Segoe UI"/>
              </a:rPr>
              <a:t>OUTPUT </a:t>
            </a: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LOGIC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9649"/>
            <a:ext cx="10692765" cy="6543675"/>
            <a:chOff x="0" y="1009649"/>
            <a:chExt cx="10692765" cy="6543675"/>
          </a:xfrm>
        </p:grpSpPr>
        <p:sp>
          <p:nvSpPr>
            <p:cNvPr id="3" name="object 3"/>
            <p:cNvSpPr/>
            <p:nvPr/>
          </p:nvSpPr>
          <p:spPr>
            <a:xfrm>
              <a:off x="0" y="1009649"/>
              <a:ext cx="10692765" cy="6229350"/>
            </a:xfrm>
            <a:custGeom>
              <a:avLst/>
              <a:gdLst/>
              <a:ahLst/>
              <a:cxnLst/>
              <a:rect l="l" t="t" r="r" b="b"/>
              <a:pathLst>
                <a:path w="10692765" h="6229350">
                  <a:moveTo>
                    <a:pt x="10692407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6229349"/>
                  </a:lnTo>
                  <a:close/>
                </a:path>
              </a:pathLst>
            </a:custGeom>
            <a:solidFill>
              <a:srgbClr val="0E17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09649"/>
              <a:ext cx="4457700" cy="6229350"/>
            </a:xfrm>
            <a:custGeom>
              <a:avLst/>
              <a:gdLst/>
              <a:ahLst/>
              <a:cxnLst/>
              <a:rect l="l" t="t" r="r" b="b"/>
              <a:pathLst>
                <a:path w="4457700" h="6229350">
                  <a:moveTo>
                    <a:pt x="4457699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4457699" y="0"/>
                  </a:lnTo>
                  <a:lnTo>
                    <a:pt x="4457699" y="6229349"/>
                  </a:lnTo>
                  <a:close/>
                </a:path>
              </a:pathLst>
            </a:custGeom>
            <a:solidFill>
              <a:srgbClr val="172553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8174" y="1009649"/>
              <a:ext cx="9525" cy="6229350"/>
            </a:xfrm>
            <a:custGeom>
              <a:avLst/>
              <a:gdLst/>
              <a:ahLst/>
              <a:cxnLst/>
              <a:rect l="l" t="t" r="r" b="b"/>
              <a:pathLst>
                <a:path w="9525" h="6229350">
                  <a:moveTo>
                    <a:pt x="9524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229349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649" y="1238249"/>
              <a:ext cx="3971925" cy="1533525"/>
            </a:xfrm>
            <a:custGeom>
              <a:avLst/>
              <a:gdLst/>
              <a:ahLst/>
              <a:cxnLst/>
              <a:rect l="l" t="t" r="r" b="b"/>
              <a:pathLst>
                <a:path w="3971925" h="1533525">
                  <a:moveTo>
                    <a:pt x="3865129" y="1533524"/>
                  </a:moveTo>
                  <a:lnTo>
                    <a:pt x="88995" y="1533524"/>
                  </a:lnTo>
                  <a:lnTo>
                    <a:pt x="82801" y="1532792"/>
                  </a:lnTo>
                  <a:lnTo>
                    <a:pt x="37131" y="1510092"/>
                  </a:lnTo>
                  <a:lnTo>
                    <a:pt x="12577" y="1476485"/>
                  </a:lnTo>
                  <a:lnTo>
                    <a:pt x="610" y="1434162"/>
                  </a:lnTo>
                  <a:lnTo>
                    <a:pt x="0" y="1426729"/>
                  </a:lnTo>
                  <a:lnTo>
                    <a:pt x="0" y="1419224"/>
                  </a:lnTo>
                  <a:lnTo>
                    <a:pt x="0" y="106794"/>
                  </a:lnTo>
                  <a:lnTo>
                    <a:pt x="9643" y="63625"/>
                  </a:lnTo>
                  <a:lnTo>
                    <a:pt x="32320" y="28170"/>
                  </a:lnTo>
                  <a:lnTo>
                    <a:pt x="64577" y="5828"/>
                  </a:lnTo>
                  <a:lnTo>
                    <a:pt x="88995" y="0"/>
                  </a:lnTo>
                  <a:lnTo>
                    <a:pt x="3865129" y="0"/>
                  </a:lnTo>
                  <a:lnTo>
                    <a:pt x="3908298" y="11572"/>
                  </a:lnTo>
                  <a:lnTo>
                    <a:pt x="3943753" y="38784"/>
                  </a:lnTo>
                  <a:lnTo>
                    <a:pt x="3966095" y="77492"/>
                  </a:lnTo>
                  <a:lnTo>
                    <a:pt x="3971924" y="106794"/>
                  </a:lnTo>
                  <a:lnTo>
                    <a:pt x="3971924" y="1426729"/>
                  </a:lnTo>
                  <a:lnTo>
                    <a:pt x="3960351" y="1469898"/>
                  </a:lnTo>
                  <a:lnTo>
                    <a:pt x="3933139" y="1505353"/>
                  </a:lnTo>
                  <a:lnTo>
                    <a:pt x="3894430" y="1527695"/>
                  </a:lnTo>
                  <a:lnTo>
                    <a:pt x="3872562" y="1532792"/>
                  </a:lnTo>
                  <a:lnTo>
                    <a:pt x="3865129" y="1533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8599" y="1238249"/>
              <a:ext cx="114300" cy="1533525"/>
            </a:xfrm>
            <a:custGeom>
              <a:avLst/>
              <a:gdLst/>
              <a:ahLst/>
              <a:cxnLst/>
              <a:rect l="l" t="t" r="r" b="b"/>
              <a:pathLst>
                <a:path w="114300" h="1533525">
                  <a:moveTo>
                    <a:pt x="114300" y="1533524"/>
                  </a:moveTo>
                  <a:lnTo>
                    <a:pt x="70559" y="1524824"/>
                  </a:lnTo>
                  <a:lnTo>
                    <a:pt x="33477" y="1500047"/>
                  </a:lnTo>
                  <a:lnTo>
                    <a:pt x="8700" y="1462965"/>
                  </a:lnTo>
                  <a:lnTo>
                    <a:pt x="0" y="1419224"/>
                  </a:lnTo>
                  <a:lnTo>
                    <a:pt x="0" y="114300"/>
                  </a:lnTo>
                  <a:lnTo>
                    <a:pt x="8700" y="70559"/>
                  </a:lnTo>
                  <a:lnTo>
                    <a:pt x="33477" y="33477"/>
                  </a:lnTo>
                  <a:lnTo>
                    <a:pt x="70559" y="8700"/>
                  </a:lnTo>
                  <a:lnTo>
                    <a:pt x="114300" y="0"/>
                  </a:lnTo>
                  <a:lnTo>
                    <a:pt x="106793" y="543"/>
                  </a:lnTo>
                  <a:lnTo>
                    <a:pt x="99431" y="2175"/>
                  </a:lnTo>
                  <a:lnTo>
                    <a:pt x="65982" y="25900"/>
                  </a:lnTo>
                  <a:lnTo>
                    <a:pt x="47107" y="60364"/>
                  </a:lnTo>
                  <a:lnTo>
                    <a:pt x="38462" y="103040"/>
                  </a:lnTo>
                  <a:lnTo>
                    <a:pt x="38100" y="114300"/>
                  </a:lnTo>
                  <a:lnTo>
                    <a:pt x="38100" y="1419224"/>
                  </a:lnTo>
                  <a:lnTo>
                    <a:pt x="43900" y="1462965"/>
                  </a:lnTo>
                  <a:lnTo>
                    <a:pt x="60418" y="1500047"/>
                  </a:lnTo>
                  <a:lnTo>
                    <a:pt x="92213" y="1528630"/>
                  </a:lnTo>
                  <a:lnTo>
                    <a:pt x="106793" y="1532981"/>
                  </a:lnTo>
                  <a:lnTo>
                    <a:pt x="114300" y="1533524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" y="1441449"/>
              <a:ext cx="206375" cy="17145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06399" y="1406525"/>
            <a:ext cx="3672840" cy="118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Segoe UI"/>
                <a:cs typeface="Segoe UI"/>
              </a:rPr>
              <a:t>Analogi:</a:t>
            </a:r>
            <a:r>
              <a:rPr sz="135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Segoe UI"/>
                <a:cs typeface="Segoe UI"/>
              </a:rPr>
              <a:t>Airbag</a:t>
            </a:r>
            <a:endParaRPr sz="1350">
              <a:latin typeface="Segoe UI"/>
              <a:cs typeface="Segoe UI"/>
            </a:endParaRPr>
          </a:p>
          <a:p>
            <a:pPr marL="12700" marR="5080">
              <a:lnSpc>
                <a:spcPct val="142900"/>
              </a:lnSpc>
              <a:spcBef>
                <a:spcPts val="464"/>
              </a:spcBef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Tanpa</a:t>
            </a:r>
            <a:r>
              <a:rPr sz="1050" spc="2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Consolas"/>
                <a:cs typeface="Consolas"/>
              </a:rPr>
              <a:t>try-except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,</a:t>
            </a:r>
            <a:r>
              <a:rPr sz="1050" spc="2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saat</a:t>
            </a:r>
            <a:r>
              <a:rPr sz="1050" spc="2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program</a:t>
            </a:r>
            <a:r>
              <a:rPr sz="1050" spc="2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error,</a:t>
            </a:r>
            <a:r>
              <a:rPr sz="1050" spc="2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dia</a:t>
            </a:r>
            <a:r>
              <a:rPr sz="1050" spc="2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akan</a:t>
            </a:r>
            <a:r>
              <a:rPr sz="1050" spc="22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langsung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mati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(Crash).</a:t>
            </a:r>
            <a:endParaRPr sz="1050">
              <a:latin typeface="Segoe UI"/>
              <a:cs typeface="Segoe UI"/>
            </a:endParaRPr>
          </a:p>
          <a:p>
            <a:pPr marL="12700" marR="5080">
              <a:lnSpc>
                <a:spcPct val="136900"/>
              </a:lnSpc>
            </a:pP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Dengan</a:t>
            </a:r>
            <a:r>
              <a:rPr sz="1050" spc="3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Consolas"/>
                <a:cs typeface="Consolas"/>
              </a:rPr>
              <a:t>try-except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,</a:t>
            </a:r>
            <a:r>
              <a:rPr sz="1050" spc="3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program</a:t>
            </a:r>
            <a:r>
              <a:rPr sz="1050" spc="3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punya</a:t>
            </a:r>
            <a:r>
              <a:rPr sz="1050" spc="3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"Airbag".</a:t>
            </a:r>
            <a:r>
              <a:rPr sz="1050" spc="34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Saat</a:t>
            </a:r>
            <a:r>
              <a:rPr sz="1050" spc="33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error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terjadi,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dia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akan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menangkapnya</a:t>
            </a:r>
            <a:r>
              <a:rPr sz="1050" spc="-15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dan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dirty="0">
                <a:solidFill>
                  <a:srgbClr val="DAE9FE"/>
                </a:solidFill>
                <a:latin typeface="Segoe UI"/>
                <a:cs typeface="Segoe UI"/>
              </a:rPr>
              <a:t>tetap</a:t>
            </a:r>
            <a:r>
              <a:rPr sz="1050" spc="-20" dirty="0">
                <a:solidFill>
                  <a:srgbClr val="DAE9FE"/>
                </a:solidFill>
                <a:latin typeface="Segoe UI"/>
                <a:cs typeface="Segoe UI"/>
              </a:rPr>
              <a:t> </a:t>
            </a:r>
            <a:r>
              <a:rPr sz="1050" spc="-10" dirty="0">
                <a:solidFill>
                  <a:srgbClr val="DAE9FE"/>
                </a:solidFill>
                <a:latin typeface="Segoe UI"/>
                <a:cs typeface="Segoe UI"/>
              </a:rPr>
              <a:t>hidup.</a:t>
            </a:r>
            <a:endParaRPr sz="105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8599" y="3000374"/>
            <a:ext cx="3990975" cy="1619250"/>
            <a:chOff x="228599" y="3000374"/>
            <a:chExt cx="3990975" cy="1619250"/>
          </a:xfrm>
        </p:grpSpPr>
        <p:sp>
          <p:nvSpPr>
            <p:cNvPr id="11" name="object 11"/>
            <p:cNvSpPr/>
            <p:nvPr/>
          </p:nvSpPr>
          <p:spPr>
            <a:xfrm>
              <a:off x="233362" y="3005137"/>
              <a:ext cx="3981450" cy="1609725"/>
            </a:xfrm>
            <a:custGeom>
              <a:avLst/>
              <a:gdLst/>
              <a:ahLst/>
              <a:cxnLst/>
              <a:rect l="l" t="t" r="r" b="b"/>
              <a:pathLst>
                <a:path w="3981450" h="1609725">
                  <a:moveTo>
                    <a:pt x="3879104" y="1609724"/>
                  </a:moveTo>
                  <a:lnTo>
                    <a:pt x="102345" y="1609724"/>
                  </a:lnTo>
                  <a:lnTo>
                    <a:pt x="95221" y="1609022"/>
                  </a:lnTo>
                  <a:lnTo>
                    <a:pt x="54661" y="1595260"/>
                  </a:lnTo>
                  <a:lnTo>
                    <a:pt x="22456" y="1567023"/>
                  </a:lnTo>
                  <a:lnTo>
                    <a:pt x="3507" y="1528610"/>
                  </a:lnTo>
                  <a:lnTo>
                    <a:pt x="0" y="1507379"/>
                  </a:lnTo>
                  <a:lnTo>
                    <a:pt x="0" y="1500187"/>
                  </a:lnTo>
                  <a:lnTo>
                    <a:pt x="0" y="102345"/>
                  </a:lnTo>
                  <a:lnTo>
                    <a:pt x="11090" y="60973"/>
                  </a:lnTo>
                  <a:lnTo>
                    <a:pt x="37168" y="26996"/>
                  </a:lnTo>
                  <a:lnTo>
                    <a:pt x="74264" y="5585"/>
                  </a:lnTo>
                  <a:lnTo>
                    <a:pt x="102345" y="0"/>
                  </a:lnTo>
                  <a:lnTo>
                    <a:pt x="3879104" y="0"/>
                  </a:lnTo>
                  <a:lnTo>
                    <a:pt x="3920474" y="11090"/>
                  </a:lnTo>
                  <a:lnTo>
                    <a:pt x="3954452" y="37168"/>
                  </a:lnTo>
                  <a:lnTo>
                    <a:pt x="3975863" y="74263"/>
                  </a:lnTo>
                  <a:lnTo>
                    <a:pt x="3981449" y="102345"/>
                  </a:lnTo>
                  <a:lnTo>
                    <a:pt x="3981449" y="1507379"/>
                  </a:lnTo>
                  <a:lnTo>
                    <a:pt x="3970358" y="1548750"/>
                  </a:lnTo>
                  <a:lnTo>
                    <a:pt x="3944280" y="1582727"/>
                  </a:lnTo>
                  <a:lnTo>
                    <a:pt x="3907185" y="1604139"/>
                  </a:lnTo>
                  <a:lnTo>
                    <a:pt x="3886227" y="1609022"/>
                  </a:lnTo>
                  <a:lnTo>
                    <a:pt x="3879104" y="16097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62" y="3005137"/>
              <a:ext cx="3981450" cy="1609725"/>
            </a:xfrm>
            <a:custGeom>
              <a:avLst/>
              <a:gdLst/>
              <a:ahLst/>
              <a:cxnLst/>
              <a:rect l="l" t="t" r="r" b="b"/>
              <a:pathLst>
                <a:path w="3981450" h="1609725">
                  <a:moveTo>
                    <a:pt x="0" y="15001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3"/>
                  </a:lnTo>
                  <a:lnTo>
                    <a:pt x="8338" y="67618"/>
                  </a:lnTo>
                  <a:lnTo>
                    <a:pt x="11090" y="60973"/>
                  </a:lnTo>
                  <a:lnTo>
                    <a:pt x="32082" y="32082"/>
                  </a:lnTo>
                  <a:lnTo>
                    <a:pt x="37168" y="26996"/>
                  </a:lnTo>
                  <a:lnTo>
                    <a:pt x="42701" y="22455"/>
                  </a:lnTo>
                  <a:lnTo>
                    <a:pt x="48681" y="18459"/>
                  </a:lnTo>
                  <a:lnTo>
                    <a:pt x="54661" y="14463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5" y="0"/>
                  </a:lnTo>
                  <a:lnTo>
                    <a:pt x="109537" y="0"/>
                  </a:lnTo>
                  <a:lnTo>
                    <a:pt x="3871912" y="0"/>
                  </a:lnTo>
                  <a:lnTo>
                    <a:pt x="3879104" y="0"/>
                  </a:lnTo>
                  <a:lnTo>
                    <a:pt x="3886227" y="701"/>
                  </a:lnTo>
                  <a:lnTo>
                    <a:pt x="3926787" y="14463"/>
                  </a:lnTo>
                  <a:lnTo>
                    <a:pt x="3932767" y="18459"/>
                  </a:lnTo>
                  <a:lnTo>
                    <a:pt x="3938747" y="22455"/>
                  </a:lnTo>
                  <a:lnTo>
                    <a:pt x="3962988" y="48681"/>
                  </a:lnTo>
                  <a:lnTo>
                    <a:pt x="3966984" y="54661"/>
                  </a:lnTo>
                  <a:lnTo>
                    <a:pt x="3980747" y="95221"/>
                  </a:lnTo>
                  <a:lnTo>
                    <a:pt x="3981449" y="109537"/>
                  </a:lnTo>
                  <a:lnTo>
                    <a:pt x="3981449" y="1500187"/>
                  </a:lnTo>
                  <a:lnTo>
                    <a:pt x="3981449" y="1507379"/>
                  </a:lnTo>
                  <a:lnTo>
                    <a:pt x="3980747" y="1514502"/>
                  </a:lnTo>
                  <a:lnTo>
                    <a:pt x="3979344" y="1521556"/>
                  </a:lnTo>
                  <a:lnTo>
                    <a:pt x="3977941" y="1528610"/>
                  </a:lnTo>
                  <a:lnTo>
                    <a:pt x="3975863" y="1535460"/>
                  </a:lnTo>
                  <a:lnTo>
                    <a:pt x="3973111" y="1542105"/>
                  </a:lnTo>
                  <a:lnTo>
                    <a:pt x="3970358" y="1548750"/>
                  </a:lnTo>
                  <a:lnTo>
                    <a:pt x="3944280" y="1582727"/>
                  </a:lnTo>
                  <a:lnTo>
                    <a:pt x="3907185" y="1604139"/>
                  </a:lnTo>
                  <a:lnTo>
                    <a:pt x="3871912" y="1609724"/>
                  </a:lnTo>
                  <a:lnTo>
                    <a:pt x="109537" y="1609724"/>
                  </a:lnTo>
                  <a:lnTo>
                    <a:pt x="102345" y="1609724"/>
                  </a:lnTo>
                  <a:lnTo>
                    <a:pt x="95221" y="1609022"/>
                  </a:lnTo>
                  <a:lnTo>
                    <a:pt x="88167" y="1607619"/>
                  </a:lnTo>
                  <a:lnTo>
                    <a:pt x="81113" y="1606216"/>
                  </a:lnTo>
                  <a:lnTo>
                    <a:pt x="74264" y="1604138"/>
                  </a:lnTo>
                  <a:lnTo>
                    <a:pt x="67619" y="1601386"/>
                  </a:lnTo>
                  <a:lnTo>
                    <a:pt x="60974" y="1598633"/>
                  </a:lnTo>
                  <a:lnTo>
                    <a:pt x="26997" y="1572556"/>
                  </a:lnTo>
                  <a:lnTo>
                    <a:pt x="18460" y="1561042"/>
                  </a:lnTo>
                  <a:lnTo>
                    <a:pt x="14464" y="1555062"/>
                  </a:lnTo>
                  <a:lnTo>
                    <a:pt x="11090" y="1548750"/>
                  </a:lnTo>
                  <a:lnTo>
                    <a:pt x="8338" y="1542105"/>
                  </a:lnTo>
                  <a:lnTo>
                    <a:pt x="5585" y="1535460"/>
                  </a:lnTo>
                  <a:lnTo>
                    <a:pt x="3507" y="1528610"/>
                  </a:lnTo>
                  <a:lnTo>
                    <a:pt x="2104" y="1521556"/>
                  </a:lnTo>
                  <a:lnTo>
                    <a:pt x="701" y="1514502"/>
                  </a:lnTo>
                  <a:lnTo>
                    <a:pt x="0" y="1507379"/>
                  </a:lnTo>
                  <a:lnTo>
                    <a:pt x="0" y="15001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0524" y="3428999"/>
              <a:ext cx="3667125" cy="476250"/>
            </a:xfrm>
            <a:custGeom>
              <a:avLst/>
              <a:gdLst/>
              <a:ahLst/>
              <a:cxnLst/>
              <a:rect l="l" t="t" r="r" b="b"/>
              <a:pathLst>
                <a:path w="3667125" h="476250">
                  <a:moveTo>
                    <a:pt x="3629024" y="476249"/>
                  </a:moveTo>
                  <a:lnTo>
                    <a:pt x="38099" y="476249"/>
                  </a:lnTo>
                  <a:lnTo>
                    <a:pt x="30498" y="475552"/>
                  </a:lnTo>
                  <a:lnTo>
                    <a:pt x="697" y="445751"/>
                  </a:lnTo>
                  <a:lnTo>
                    <a:pt x="0" y="43814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64334" y="23474"/>
                  </a:lnTo>
                  <a:lnTo>
                    <a:pt x="3667124" y="38099"/>
                  </a:lnTo>
                  <a:lnTo>
                    <a:pt x="3667124" y="438149"/>
                  </a:lnTo>
                  <a:lnTo>
                    <a:pt x="3643650" y="473459"/>
                  </a:lnTo>
                  <a:lnTo>
                    <a:pt x="3629024" y="476249"/>
                  </a:lnTo>
                  <a:close/>
                </a:path>
              </a:pathLst>
            </a:custGeom>
            <a:solidFill>
              <a:srgbClr val="7E1C1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0524" y="3428999"/>
              <a:ext cx="3667125" cy="476250"/>
            </a:xfrm>
            <a:custGeom>
              <a:avLst/>
              <a:gdLst/>
              <a:ahLst/>
              <a:cxnLst/>
              <a:rect l="l" t="t" r="r" b="b"/>
              <a:pathLst>
                <a:path w="3667125" h="476250">
                  <a:moveTo>
                    <a:pt x="3629024" y="476249"/>
                  </a:moveTo>
                  <a:lnTo>
                    <a:pt x="38099" y="476249"/>
                  </a:lnTo>
                  <a:lnTo>
                    <a:pt x="30498" y="475552"/>
                  </a:lnTo>
                  <a:lnTo>
                    <a:pt x="697" y="445751"/>
                  </a:lnTo>
                  <a:lnTo>
                    <a:pt x="0" y="43814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4"/>
                  </a:lnTo>
                  <a:lnTo>
                    <a:pt x="6277" y="17027"/>
                  </a:lnTo>
                  <a:lnTo>
                    <a:pt x="3629024" y="0"/>
                  </a:lnTo>
                  <a:lnTo>
                    <a:pt x="3636626" y="697"/>
                  </a:lnTo>
                  <a:lnTo>
                    <a:pt x="3643650" y="2789"/>
                  </a:lnTo>
                  <a:lnTo>
                    <a:pt x="3650096" y="6276"/>
                  </a:lnTo>
                  <a:lnTo>
                    <a:pt x="3654001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23663" y="13150"/>
                  </a:lnTo>
                  <a:lnTo>
                    <a:pt x="20573" y="15214"/>
                  </a:lnTo>
                  <a:lnTo>
                    <a:pt x="15214" y="20573"/>
                  </a:lnTo>
                  <a:lnTo>
                    <a:pt x="13277" y="23474"/>
                  </a:lnTo>
                  <a:lnTo>
                    <a:pt x="13150" y="23663"/>
                  </a:lnTo>
                  <a:lnTo>
                    <a:pt x="10319" y="30498"/>
                  </a:lnTo>
                  <a:lnTo>
                    <a:pt x="10250" y="30665"/>
                  </a:lnTo>
                  <a:lnTo>
                    <a:pt x="9524" y="34310"/>
                  </a:lnTo>
                  <a:lnTo>
                    <a:pt x="9524" y="441939"/>
                  </a:lnTo>
                  <a:lnTo>
                    <a:pt x="34310" y="466724"/>
                  </a:lnTo>
                  <a:lnTo>
                    <a:pt x="3654000" y="466724"/>
                  </a:lnTo>
                  <a:lnTo>
                    <a:pt x="3650096" y="469972"/>
                  </a:lnTo>
                  <a:lnTo>
                    <a:pt x="3643650" y="473459"/>
                  </a:lnTo>
                  <a:lnTo>
                    <a:pt x="3636626" y="475552"/>
                  </a:lnTo>
                  <a:lnTo>
                    <a:pt x="3629024" y="476249"/>
                  </a:lnTo>
                  <a:close/>
                </a:path>
                <a:path w="3667125" h="476250">
                  <a:moveTo>
                    <a:pt x="3654000" y="466724"/>
                  </a:moveTo>
                  <a:lnTo>
                    <a:pt x="3632814" y="466724"/>
                  </a:lnTo>
                  <a:lnTo>
                    <a:pt x="3636458" y="465999"/>
                  </a:lnTo>
                  <a:lnTo>
                    <a:pt x="3643460" y="463099"/>
                  </a:lnTo>
                  <a:lnTo>
                    <a:pt x="3646550" y="461034"/>
                  </a:lnTo>
                  <a:lnTo>
                    <a:pt x="3651909" y="455676"/>
                  </a:lnTo>
                  <a:lnTo>
                    <a:pt x="3653847" y="452775"/>
                  </a:lnTo>
                  <a:lnTo>
                    <a:pt x="3653974" y="452585"/>
                  </a:lnTo>
                  <a:lnTo>
                    <a:pt x="3656804" y="445751"/>
                  </a:lnTo>
                  <a:lnTo>
                    <a:pt x="3656874" y="445584"/>
                  </a:lnTo>
                  <a:lnTo>
                    <a:pt x="3657599" y="441939"/>
                  </a:lnTo>
                  <a:lnTo>
                    <a:pt x="3657599" y="34310"/>
                  </a:lnTo>
                  <a:lnTo>
                    <a:pt x="3632814" y="9524"/>
                  </a:lnTo>
                  <a:lnTo>
                    <a:pt x="3654001" y="9524"/>
                  </a:lnTo>
                  <a:lnTo>
                    <a:pt x="3667124" y="438149"/>
                  </a:lnTo>
                  <a:lnTo>
                    <a:pt x="3666442" y="445584"/>
                  </a:lnTo>
                  <a:lnTo>
                    <a:pt x="3666427" y="445751"/>
                  </a:lnTo>
                  <a:lnTo>
                    <a:pt x="3664391" y="452585"/>
                  </a:lnTo>
                  <a:lnTo>
                    <a:pt x="3664334" y="452775"/>
                  </a:lnTo>
                  <a:lnTo>
                    <a:pt x="3660847" y="459221"/>
                  </a:lnTo>
                  <a:lnTo>
                    <a:pt x="3655965" y="465090"/>
                  </a:lnTo>
                  <a:lnTo>
                    <a:pt x="3654000" y="466724"/>
                  </a:lnTo>
                  <a:close/>
                </a:path>
              </a:pathLst>
            </a:custGeom>
            <a:solidFill>
              <a:srgbClr val="EF4444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0524" y="3981449"/>
              <a:ext cx="3667125" cy="476250"/>
            </a:xfrm>
            <a:custGeom>
              <a:avLst/>
              <a:gdLst/>
              <a:ahLst/>
              <a:cxnLst/>
              <a:rect l="l" t="t" r="r" b="b"/>
              <a:pathLst>
                <a:path w="3667125" h="476250">
                  <a:moveTo>
                    <a:pt x="3629024" y="476249"/>
                  </a:moveTo>
                  <a:lnTo>
                    <a:pt x="38099" y="476249"/>
                  </a:lnTo>
                  <a:lnTo>
                    <a:pt x="30498" y="475552"/>
                  </a:lnTo>
                  <a:lnTo>
                    <a:pt x="697" y="445751"/>
                  </a:lnTo>
                  <a:lnTo>
                    <a:pt x="0" y="43814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64334" y="23473"/>
                  </a:lnTo>
                  <a:lnTo>
                    <a:pt x="3667124" y="38099"/>
                  </a:lnTo>
                  <a:lnTo>
                    <a:pt x="3667124" y="438149"/>
                  </a:lnTo>
                  <a:lnTo>
                    <a:pt x="3643650" y="473459"/>
                  </a:lnTo>
                  <a:lnTo>
                    <a:pt x="3629024" y="476249"/>
                  </a:lnTo>
                  <a:close/>
                </a:path>
              </a:pathLst>
            </a:custGeom>
            <a:solidFill>
              <a:srgbClr val="7C2D12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0524" y="3981449"/>
              <a:ext cx="3667125" cy="476250"/>
            </a:xfrm>
            <a:custGeom>
              <a:avLst/>
              <a:gdLst/>
              <a:ahLst/>
              <a:cxnLst/>
              <a:rect l="l" t="t" r="r" b="b"/>
              <a:pathLst>
                <a:path w="3667125" h="476250">
                  <a:moveTo>
                    <a:pt x="3629024" y="476249"/>
                  </a:moveTo>
                  <a:lnTo>
                    <a:pt x="38099" y="476249"/>
                  </a:lnTo>
                  <a:lnTo>
                    <a:pt x="30498" y="475552"/>
                  </a:lnTo>
                  <a:lnTo>
                    <a:pt x="697" y="445751"/>
                  </a:lnTo>
                  <a:lnTo>
                    <a:pt x="0" y="438149"/>
                  </a:lnTo>
                  <a:lnTo>
                    <a:pt x="0" y="38099"/>
                  </a:lnTo>
                  <a:lnTo>
                    <a:pt x="682" y="30665"/>
                  </a:lnTo>
                  <a:lnTo>
                    <a:pt x="697" y="30498"/>
                  </a:lnTo>
                  <a:lnTo>
                    <a:pt x="2733" y="23663"/>
                  </a:lnTo>
                  <a:lnTo>
                    <a:pt x="2789" y="23473"/>
                  </a:lnTo>
                  <a:lnTo>
                    <a:pt x="6277" y="17027"/>
                  </a:lnTo>
                  <a:lnTo>
                    <a:pt x="38099" y="0"/>
                  </a:lnTo>
                  <a:lnTo>
                    <a:pt x="3629024" y="0"/>
                  </a:lnTo>
                  <a:lnTo>
                    <a:pt x="3636626" y="697"/>
                  </a:lnTo>
                  <a:lnTo>
                    <a:pt x="3643650" y="2789"/>
                  </a:lnTo>
                  <a:lnTo>
                    <a:pt x="3650096" y="6276"/>
                  </a:lnTo>
                  <a:lnTo>
                    <a:pt x="3654001" y="9524"/>
                  </a:lnTo>
                  <a:lnTo>
                    <a:pt x="34310" y="9524"/>
                  </a:lnTo>
                  <a:lnTo>
                    <a:pt x="30665" y="10249"/>
                  </a:lnTo>
                  <a:lnTo>
                    <a:pt x="9524" y="34310"/>
                  </a:lnTo>
                  <a:lnTo>
                    <a:pt x="9524" y="441939"/>
                  </a:lnTo>
                  <a:lnTo>
                    <a:pt x="34310" y="466724"/>
                  </a:lnTo>
                  <a:lnTo>
                    <a:pt x="3654000" y="466724"/>
                  </a:lnTo>
                  <a:lnTo>
                    <a:pt x="3650096" y="469972"/>
                  </a:lnTo>
                  <a:lnTo>
                    <a:pt x="3643650" y="473459"/>
                  </a:lnTo>
                  <a:lnTo>
                    <a:pt x="3636626" y="475552"/>
                  </a:lnTo>
                  <a:lnTo>
                    <a:pt x="3629024" y="476249"/>
                  </a:lnTo>
                  <a:close/>
                </a:path>
                <a:path w="3667125" h="476250">
                  <a:moveTo>
                    <a:pt x="3654000" y="466724"/>
                  </a:moveTo>
                  <a:lnTo>
                    <a:pt x="3632814" y="466724"/>
                  </a:lnTo>
                  <a:lnTo>
                    <a:pt x="3636458" y="465999"/>
                  </a:lnTo>
                  <a:lnTo>
                    <a:pt x="3643460" y="463099"/>
                  </a:lnTo>
                  <a:lnTo>
                    <a:pt x="3656804" y="445751"/>
                  </a:lnTo>
                  <a:lnTo>
                    <a:pt x="3656874" y="445584"/>
                  </a:lnTo>
                  <a:lnTo>
                    <a:pt x="3657599" y="441939"/>
                  </a:lnTo>
                  <a:lnTo>
                    <a:pt x="3657599" y="34310"/>
                  </a:lnTo>
                  <a:lnTo>
                    <a:pt x="3632814" y="9524"/>
                  </a:lnTo>
                  <a:lnTo>
                    <a:pt x="3654001" y="9524"/>
                  </a:lnTo>
                  <a:lnTo>
                    <a:pt x="3667124" y="438149"/>
                  </a:lnTo>
                  <a:lnTo>
                    <a:pt x="3666442" y="445584"/>
                  </a:lnTo>
                  <a:lnTo>
                    <a:pt x="3666427" y="445751"/>
                  </a:lnTo>
                  <a:lnTo>
                    <a:pt x="3664391" y="452585"/>
                  </a:lnTo>
                  <a:lnTo>
                    <a:pt x="3664334" y="452775"/>
                  </a:lnTo>
                  <a:lnTo>
                    <a:pt x="3660847" y="459221"/>
                  </a:lnTo>
                  <a:lnTo>
                    <a:pt x="3655965" y="465090"/>
                  </a:lnTo>
                  <a:lnTo>
                    <a:pt x="3654000" y="466724"/>
                  </a:lnTo>
                  <a:close/>
                </a:path>
              </a:pathLst>
            </a:custGeom>
            <a:solidFill>
              <a:srgbClr val="F97316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78954" y="3159125"/>
            <a:ext cx="2289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MUSUH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BEBUYUTAN</a:t>
            </a:r>
            <a:r>
              <a:rPr sz="900" b="1" spc="-1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(COMMON</a:t>
            </a:r>
            <a:r>
              <a:rPr sz="900" b="1" spc="-20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10" dirty="0">
                <a:solidFill>
                  <a:srgbClr val="94A2B8"/>
                </a:solidFill>
                <a:latin typeface="Segoe UI"/>
                <a:cs typeface="Segoe UI"/>
              </a:rPr>
              <a:t>ERRORS)</a:t>
            </a:r>
            <a:endParaRPr sz="9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550" y="3578225"/>
            <a:ext cx="654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BA5A5"/>
                </a:solidFill>
                <a:latin typeface="Consolas"/>
                <a:cs typeface="Consolas"/>
              </a:rPr>
              <a:t>ValueError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91928" y="3473450"/>
            <a:ext cx="14922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0720">
              <a:lnSpc>
                <a:spcPct val="133300"/>
              </a:lnSpc>
              <a:spcBef>
                <a:spcPts val="100"/>
              </a:spcBef>
            </a:pP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Salah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Tipe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 Data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(Input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huruf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di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kotak</a:t>
            </a:r>
            <a:r>
              <a:rPr sz="750" spc="-1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94A2B8"/>
                </a:solidFill>
                <a:latin typeface="Consolas"/>
                <a:cs typeface="Consolas"/>
              </a:rPr>
              <a:t>angka)</a:t>
            </a:r>
            <a:endParaRPr sz="750">
              <a:latin typeface="Consolas"/>
              <a:cs typeface="Consola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3550" y="4130675"/>
            <a:ext cx="1094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DB973"/>
                </a:solidFill>
                <a:latin typeface="Consolas"/>
                <a:cs typeface="Consolas"/>
              </a:rPr>
              <a:t>ZeroDivisionError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63266" y="4025900"/>
            <a:ext cx="1020444" cy="3302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00"/>
              </a:spcBef>
            </a:pP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Matematika</a:t>
            </a:r>
            <a:r>
              <a:rPr sz="750" spc="-45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spc="-10" dirty="0">
                <a:solidFill>
                  <a:srgbClr val="94A2B8"/>
                </a:solidFill>
                <a:latin typeface="Consolas"/>
                <a:cs typeface="Consolas"/>
              </a:rPr>
              <a:t>Mustahil</a:t>
            </a:r>
            <a:endParaRPr sz="750">
              <a:latin typeface="Consolas"/>
              <a:cs typeface="Consolas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750" dirty="0">
                <a:solidFill>
                  <a:srgbClr val="94A2B8"/>
                </a:solidFill>
                <a:latin typeface="Consolas"/>
                <a:cs typeface="Consolas"/>
              </a:rPr>
              <a:t>(Dibagi</a:t>
            </a:r>
            <a:r>
              <a:rPr sz="750" spc="-3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750" spc="-20" dirty="0">
                <a:solidFill>
                  <a:srgbClr val="94A2B8"/>
                </a:solidFill>
                <a:latin typeface="Consolas"/>
                <a:cs typeface="Consolas"/>
              </a:rPr>
              <a:t>Nol)</a:t>
            </a:r>
            <a:endParaRPr sz="750">
              <a:latin typeface="Consolas"/>
              <a:cs typeface="Consola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8599" y="6038849"/>
            <a:ext cx="3990975" cy="971550"/>
            <a:chOff x="228599" y="6038849"/>
            <a:chExt cx="3990975" cy="971550"/>
          </a:xfrm>
        </p:grpSpPr>
        <p:sp>
          <p:nvSpPr>
            <p:cNvPr id="23" name="object 23"/>
            <p:cNvSpPr/>
            <p:nvPr/>
          </p:nvSpPr>
          <p:spPr>
            <a:xfrm>
              <a:off x="233362" y="6043612"/>
              <a:ext cx="3981450" cy="962025"/>
            </a:xfrm>
            <a:custGeom>
              <a:avLst/>
              <a:gdLst/>
              <a:ahLst/>
              <a:cxnLst/>
              <a:rect l="l" t="t" r="r" b="b"/>
              <a:pathLst>
                <a:path w="3981450" h="962025">
                  <a:moveTo>
                    <a:pt x="3952532" y="962024"/>
                  </a:moveTo>
                  <a:lnTo>
                    <a:pt x="28916" y="962024"/>
                  </a:lnTo>
                  <a:lnTo>
                    <a:pt x="24664" y="961178"/>
                  </a:lnTo>
                  <a:lnTo>
                    <a:pt x="0" y="933107"/>
                  </a:lnTo>
                  <a:lnTo>
                    <a:pt x="0" y="928687"/>
                  </a:lnTo>
                  <a:lnTo>
                    <a:pt x="0" y="28916"/>
                  </a:lnTo>
                  <a:lnTo>
                    <a:pt x="28916" y="0"/>
                  </a:lnTo>
                  <a:lnTo>
                    <a:pt x="3952532" y="0"/>
                  </a:lnTo>
                  <a:lnTo>
                    <a:pt x="3981449" y="28916"/>
                  </a:lnTo>
                  <a:lnTo>
                    <a:pt x="3981449" y="933107"/>
                  </a:lnTo>
                  <a:lnTo>
                    <a:pt x="3956784" y="961178"/>
                  </a:lnTo>
                  <a:lnTo>
                    <a:pt x="3952532" y="96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3362" y="6043612"/>
              <a:ext cx="3981450" cy="962025"/>
            </a:xfrm>
            <a:custGeom>
              <a:avLst/>
              <a:gdLst/>
              <a:ahLst/>
              <a:cxnLst/>
              <a:rect l="l" t="t" r="r" b="b"/>
              <a:pathLst>
                <a:path w="3981450" h="962025">
                  <a:moveTo>
                    <a:pt x="0" y="9286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2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948112" y="0"/>
                  </a:lnTo>
                  <a:lnTo>
                    <a:pt x="3952532" y="0"/>
                  </a:lnTo>
                  <a:lnTo>
                    <a:pt x="3956784" y="845"/>
                  </a:lnTo>
                  <a:lnTo>
                    <a:pt x="3960869" y="2537"/>
                  </a:lnTo>
                  <a:lnTo>
                    <a:pt x="3964953" y="4228"/>
                  </a:lnTo>
                  <a:lnTo>
                    <a:pt x="3981449" y="33337"/>
                  </a:lnTo>
                  <a:lnTo>
                    <a:pt x="3981449" y="928687"/>
                  </a:lnTo>
                  <a:lnTo>
                    <a:pt x="3981449" y="933107"/>
                  </a:lnTo>
                  <a:lnTo>
                    <a:pt x="3980603" y="937360"/>
                  </a:lnTo>
                  <a:lnTo>
                    <a:pt x="3978911" y="941444"/>
                  </a:lnTo>
                  <a:lnTo>
                    <a:pt x="3977220" y="945528"/>
                  </a:lnTo>
                  <a:lnTo>
                    <a:pt x="3960869" y="959486"/>
                  </a:lnTo>
                  <a:lnTo>
                    <a:pt x="3956784" y="961178"/>
                  </a:lnTo>
                  <a:lnTo>
                    <a:pt x="3952532" y="962024"/>
                  </a:lnTo>
                  <a:lnTo>
                    <a:pt x="3948112" y="962024"/>
                  </a:lnTo>
                  <a:lnTo>
                    <a:pt x="33337" y="962024"/>
                  </a:lnTo>
                  <a:lnTo>
                    <a:pt x="9764" y="952259"/>
                  </a:lnTo>
                  <a:lnTo>
                    <a:pt x="6638" y="949133"/>
                  </a:lnTo>
                  <a:lnTo>
                    <a:pt x="4229" y="945528"/>
                  </a:lnTo>
                  <a:lnTo>
                    <a:pt x="2537" y="941444"/>
                  </a:lnTo>
                  <a:lnTo>
                    <a:pt x="845" y="937360"/>
                  </a:lnTo>
                  <a:lnTo>
                    <a:pt x="0" y="933107"/>
                  </a:lnTo>
                  <a:lnTo>
                    <a:pt x="0" y="928687"/>
                  </a:lnTo>
                  <a:close/>
                </a:path>
              </a:pathLst>
            </a:custGeom>
            <a:ln w="9524">
              <a:solidFill>
                <a:srgbClr val="3340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15900" y="5854700"/>
            <a:ext cx="54483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64738B"/>
                </a:solidFill>
                <a:latin typeface="Segoe UI"/>
                <a:cs typeface="Segoe UI"/>
              </a:rPr>
              <a:t>POLA</a:t>
            </a:r>
            <a:r>
              <a:rPr sz="750" spc="15" dirty="0">
                <a:solidFill>
                  <a:srgbClr val="64738B"/>
                </a:solidFill>
                <a:latin typeface="Segoe UI"/>
                <a:cs typeface="Segoe UI"/>
              </a:rPr>
              <a:t> </a:t>
            </a:r>
            <a:r>
              <a:rPr sz="750" spc="-10" dirty="0">
                <a:solidFill>
                  <a:srgbClr val="64738B"/>
                </a:solidFill>
                <a:latin typeface="Segoe UI"/>
                <a:cs typeface="Segoe UI"/>
              </a:rPr>
              <a:t>KODE:</a:t>
            </a:r>
            <a:endParaRPr sz="75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9724" y="6096634"/>
            <a:ext cx="2063114" cy="7874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900" spc="-20" dirty="0">
                <a:solidFill>
                  <a:srgbClr val="4ADE80"/>
                </a:solidFill>
                <a:latin typeface="Consolas"/>
                <a:cs typeface="Consolas"/>
              </a:rPr>
              <a:t>try:</a:t>
            </a:r>
            <a:endParaRPr sz="900">
              <a:latin typeface="Consolas"/>
              <a:cs typeface="Consolas"/>
            </a:endParaRPr>
          </a:p>
          <a:p>
            <a:pPr marL="164465">
              <a:lnSpc>
                <a:spcPct val="100000"/>
              </a:lnSpc>
              <a:spcBef>
                <a:spcPts val="420"/>
              </a:spcBef>
            </a:pP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#</a:t>
            </a:r>
            <a:r>
              <a:rPr sz="900" i="1" spc="-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Kode</a:t>
            </a:r>
            <a:r>
              <a:rPr sz="900" i="1" spc="-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berbahaya</a:t>
            </a:r>
            <a:r>
              <a:rPr sz="900" i="1" spc="-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(rawan</a:t>
            </a:r>
            <a:r>
              <a:rPr sz="900" i="1" spc="-5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spc="-10" dirty="0">
                <a:solidFill>
                  <a:srgbClr val="94A2B8"/>
                </a:solidFill>
                <a:latin typeface="Consolas"/>
                <a:cs typeface="Consolas"/>
              </a:rPr>
              <a:t>error)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F77070"/>
                </a:solidFill>
                <a:latin typeface="Consolas"/>
                <a:cs typeface="Consolas"/>
              </a:rPr>
              <a:t>except</a:t>
            </a:r>
            <a:r>
              <a:rPr sz="900" spc="-6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F77070"/>
                </a:solidFill>
                <a:latin typeface="Consolas"/>
                <a:cs typeface="Consolas"/>
              </a:rPr>
              <a:t>NamaError:</a:t>
            </a:r>
            <a:endParaRPr sz="900">
              <a:latin typeface="Consolas"/>
              <a:cs typeface="Consolas"/>
            </a:endParaRPr>
          </a:p>
          <a:p>
            <a:pPr marL="164465">
              <a:lnSpc>
                <a:spcPct val="100000"/>
              </a:lnSpc>
              <a:spcBef>
                <a:spcPts val="420"/>
              </a:spcBef>
            </a:pP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#</a:t>
            </a:r>
            <a:r>
              <a:rPr sz="900" i="1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Solusi</a:t>
            </a:r>
            <a:r>
              <a:rPr sz="900" i="1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jika</a:t>
            </a:r>
            <a:r>
              <a:rPr sz="900" i="1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94A2B8"/>
                </a:solidFill>
                <a:latin typeface="Consolas"/>
                <a:cs typeface="Consolas"/>
              </a:rPr>
              <a:t>error</a:t>
            </a:r>
            <a:r>
              <a:rPr sz="900" i="1" spc="-40" dirty="0">
                <a:solidFill>
                  <a:srgbClr val="94A2B8"/>
                </a:solidFill>
                <a:latin typeface="Consolas"/>
                <a:cs typeface="Consolas"/>
              </a:rPr>
              <a:t> </a:t>
            </a:r>
            <a:r>
              <a:rPr sz="900" i="1" spc="-10" dirty="0">
                <a:solidFill>
                  <a:srgbClr val="94A2B8"/>
                </a:solidFill>
                <a:latin typeface="Consolas"/>
                <a:cs typeface="Consolas"/>
              </a:rPr>
              <a:t>terjadi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0" y="1009650"/>
            <a:ext cx="10692765" cy="6238875"/>
            <a:chOff x="0" y="1009650"/>
            <a:chExt cx="10692765" cy="6238875"/>
          </a:xfrm>
        </p:grpSpPr>
        <p:sp>
          <p:nvSpPr>
            <p:cNvPr id="28" name="object 28"/>
            <p:cNvSpPr/>
            <p:nvPr/>
          </p:nvSpPr>
          <p:spPr>
            <a:xfrm>
              <a:off x="0" y="7238999"/>
              <a:ext cx="10692765" cy="9525"/>
            </a:xfrm>
            <a:custGeom>
              <a:avLst/>
              <a:gdLst/>
              <a:ahLst/>
              <a:cxnLst/>
              <a:rect l="l" t="t" r="r" b="b"/>
              <a:pathLst>
                <a:path w="10692765" h="9525">
                  <a:moveTo>
                    <a:pt x="10692407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9524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57700" y="1009650"/>
              <a:ext cx="6235065" cy="6229350"/>
            </a:xfrm>
            <a:custGeom>
              <a:avLst/>
              <a:gdLst/>
              <a:ahLst/>
              <a:cxnLst/>
              <a:rect l="l" t="t" r="r" b="b"/>
              <a:pathLst>
                <a:path w="6235065" h="6229350">
                  <a:moveTo>
                    <a:pt x="6234683" y="6229349"/>
                  </a:moveTo>
                  <a:lnTo>
                    <a:pt x="0" y="6229349"/>
                  </a:lnTo>
                  <a:lnTo>
                    <a:pt x="0" y="0"/>
                  </a:lnTo>
                  <a:lnTo>
                    <a:pt x="6234683" y="0"/>
                  </a:lnTo>
                  <a:lnTo>
                    <a:pt x="6234683" y="238124"/>
                  </a:lnTo>
                  <a:lnTo>
                    <a:pt x="342899" y="238124"/>
                  </a:lnTo>
                  <a:lnTo>
                    <a:pt x="332578" y="238623"/>
                  </a:lnTo>
                  <a:lnTo>
                    <a:pt x="293458" y="250510"/>
                  </a:lnTo>
                  <a:lnTo>
                    <a:pt x="261866" y="276463"/>
                  </a:lnTo>
                  <a:lnTo>
                    <a:pt x="242610" y="312530"/>
                  </a:lnTo>
                  <a:lnTo>
                    <a:pt x="238124" y="342899"/>
                  </a:lnTo>
                  <a:lnTo>
                    <a:pt x="238124" y="5886449"/>
                  </a:lnTo>
                  <a:lnTo>
                    <a:pt x="246099" y="5926544"/>
                  </a:lnTo>
                  <a:lnTo>
                    <a:pt x="268812" y="5960536"/>
                  </a:lnTo>
                  <a:lnTo>
                    <a:pt x="302803" y="5983248"/>
                  </a:lnTo>
                  <a:lnTo>
                    <a:pt x="342899" y="5991224"/>
                  </a:lnTo>
                  <a:lnTo>
                    <a:pt x="6234683" y="5991224"/>
                  </a:lnTo>
                  <a:lnTo>
                    <a:pt x="6234683" y="6229349"/>
                  </a:lnTo>
                  <a:close/>
                </a:path>
                <a:path w="6235065" h="6229350">
                  <a:moveTo>
                    <a:pt x="6234683" y="5991224"/>
                  </a:moveTo>
                  <a:lnTo>
                    <a:pt x="5895974" y="5991224"/>
                  </a:lnTo>
                  <a:lnTo>
                    <a:pt x="5906295" y="5990725"/>
                  </a:lnTo>
                  <a:lnTo>
                    <a:pt x="5916418" y="5989230"/>
                  </a:lnTo>
                  <a:lnTo>
                    <a:pt x="5954193" y="5973582"/>
                  </a:lnTo>
                  <a:lnTo>
                    <a:pt x="5983106" y="5944669"/>
                  </a:lnTo>
                  <a:lnTo>
                    <a:pt x="5998755" y="5906893"/>
                  </a:lnTo>
                  <a:lnTo>
                    <a:pt x="6000749" y="5886449"/>
                  </a:lnTo>
                  <a:lnTo>
                    <a:pt x="6000749" y="342899"/>
                  </a:lnTo>
                  <a:lnTo>
                    <a:pt x="5992773" y="302804"/>
                  </a:lnTo>
                  <a:lnTo>
                    <a:pt x="5970060" y="268812"/>
                  </a:lnTo>
                  <a:lnTo>
                    <a:pt x="5936068" y="246100"/>
                  </a:lnTo>
                  <a:lnTo>
                    <a:pt x="5895974" y="238124"/>
                  </a:lnTo>
                  <a:lnTo>
                    <a:pt x="6234683" y="238124"/>
                  </a:lnTo>
                  <a:lnTo>
                    <a:pt x="6234683" y="5991224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5669804" y="5762624"/>
                  </a:moveTo>
                  <a:lnTo>
                    <a:pt x="102344" y="5762624"/>
                  </a:lnTo>
                  <a:lnTo>
                    <a:pt x="95221" y="5761922"/>
                  </a:lnTo>
                  <a:lnTo>
                    <a:pt x="54661" y="5748159"/>
                  </a:lnTo>
                  <a:lnTo>
                    <a:pt x="22455" y="5719921"/>
                  </a:lnTo>
                  <a:lnTo>
                    <a:pt x="3507" y="5681509"/>
                  </a:lnTo>
                  <a:lnTo>
                    <a:pt x="0" y="5660279"/>
                  </a:lnTo>
                  <a:lnTo>
                    <a:pt x="0" y="5653087"/>
                  </a:lnTo>
                  <a:lnTo>
                    <a:pt x="0" y="102345"/>
                  </a:lnTo>
                  <a:lnTo>
                    <a:pt x="11090" y="60974"/>
                  </a:lnTo>
                  <a:lnTo>
                    <a:pt x="37168" y="26997"/>
                  </a:lnTo>
                  <a:lnTo>
                    <a:pt x="74263" y="5585"/>
                  </a:lnTo>
                  <a:lnTo>
                    <a:pt x="102344" y="0"/>
                  </a:lnTo>
                  <a:lnTo>
                    <a:pt x="5669804" y="0"/>
                  </a:lnTo>
                  <a:lnTo>
                    <a:pt x="5711174" y="11090"/>
                  </a:lnTo>
                  <a:lnTo>
                    <a:pt x="5745152" y="37168"/>
                  </a:lnTo>
                  <a:lnTo>
                    <a:pt x="5766562" y="74264"/>
                  </a:lnTo>
                  <a:lnTo>
                    <a:pt x="5772149" y="102345"/>
                  </a:lnTo>
                  <a:lnTo>
                    <a:pt x="5772149" y="5660279"/>
                  </a:lnTo>
                  <a:lnTo>
                    <a:pt x="5761058" y="5701648"/>
                  </a:lnTo>
                  <a:lnTo>
                    <a:pt x="5734979" y="5735626"/>
                  </a:lnTo>
                  <a:lnTo>
                    <a:pt x="5697884" y="5757038"/>
                  </a:lnTo>
                  <a:lnTo>
                    <a:pt x="5676927" y="5761922"/>
                  </a:lnTo>
                  <a:lnTo>
                    <a:pt x="5669804" y="5762624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1062" y="1243012"/>
              <a:ext cx="5772150" cy="5762625"/>
            </a:xfrm>
            <a:custGeom>
              <a:avLst/>
              <a:gdLst/>
              <a:ahLst/>
              <a:cxnLst/>
              <a:rect l="l" t="t" r="r" b="b"/>
              <a:pathLst>
                <a:path w="5772150" h="5762625">
                  <a:moveTo>
                    <a:pt x="0" y="5653087"/>
                  </a:moveTo>
                  <a:lnTo>
                    <a:pt x="0" y="109537"/>
                  </a:lnTo>
                  <a:lnTo>
                    <a:pt x="0" y="102345"/>
                  </a:lnTo>
                  <a:lnTo>
                    <a:pt x="701" y="95221"/>
                  </a:lnTo>
                  <a:lnTo>
                    <a:pt x="2104" y="88167"/>
                  </a:lnTo>
                  <a:lnTo>
                    <a:pt x="3507" y="81113"/>
                  </a:lnTo>
                  <a:lnTo>
                    <a:pt x="5585" y="74264"/>
                  </a:lnTo>
                  <a:lnTo>
                    <a:pt x="8337" y="67619"/>
                  </a:lnTo>
                  <a:lnTo>
                    <a:pt x="11090" y="60974"/>
                  </a:lnTo>
                  <a:lnTo>
                    <a:pt x="14464" y="54661"/>
                  </a:lnTo>
                  <a:lnTo>
                    <a:pt x="18460" y="48681"/>
                  </a:lnTo>
                  <a:lnTo>
                    <a:pt x="22455" y="42701"/>
                  </a:lnTo>
                  <a:lnTo>
                    <a:pt x="26996" y="37168"/>
                  </a:lnTo>
                  <a:lnTo>
                    <a:pt x="32082" y="32082"/>
                  </a:lnTo>
                  <a:lnTo>
                    <a:pt x="37168" y="26997"/>
                  </a:lnTo>
                  <a:lnTo>
                    <a:pt x="42701" y="22456"/>
                  </a:lnTo>
                  <a:lnTo>
                    <a:pt x="48681" y="18460"/>
                  </a:lnTo>
                  <a:lnTo>
                    <a:pt x="54661" y="14464"/>
                  </a:lnTo>
                  <a:lnTo>
                    <a:pt x="60974" y="11090"/>
                  </a:lnTo>
                  <a:lnTo>
                    <a:pt x="67619" y="8338"/>
                  </a:lnTo>
                  <a:lnTo>
                    <a:pt x="74263" y="5585"/>
                  </a:lnTo>
                  <a:lnTo>
                    <a:pt x="81113" y="3507"/>
                  </a:lnTo>
                  <a:lnTo>
                    <a:pt x="88167" y="2104"/>
                  </a:lnTo>
                  <a:lnTo>
                    <a:pt x="95221" y="701"/>
                  </a:lnTo>
                  <a:lnTo>
                    <a:pt x="102344" y="0"/>
                  </a:lnTo>
                  <a:lnTo>
                    <a:pt x="109537" y="0"/>
                  </a:lnTo>
                  <a:lnTo>
                    <a:pt x="5662612" y="0"/>
                  </a:lnTo>
                  <a:lnTo>
                    <a:pt x="5669804" y="0"/>
                  </a:lnTo>
                  <a:lnTo>
                    <a:pt x="5676927" y="701"/>
                  </a:lnTo>
                  <a:lnTo>
                    <a:pt x="5717486" y="14464"/>
                  </a:lnTo>
                  <a:lnTo>
                    <a:pt x="5723466" y="18460"/>
                  </a:lnTo>
                  <a:lnTo>
                    <a:pt x="5729446" y="22456"/>
                  </a:lnTo>
                  <a:lnTo>
                    <a:pt x="5753687" y="48681"/>
                  </a:lnTo>
                  <a:lnTo>
                    <a:pt x="5757684" y="54661"/>
                  </a:lnTo>
                  <a:lnTo>
                    <a:pt x="5771448" y="95221"/>
                  </a:lnTo>
                  <a:lnTo>
                    <a:pt x="5772149" y="102345"/>
                  </a:lnTo>
                  <a:lnTo>
                    <a:pt x="5772149" y="109537"/>
                  </a:lnTo>
                  <a:lnTo>
                    <a:pt x="5772149" y="5653087"/>
                  </a:lnTo>
                  <a:lnTo>
                    <a:pt x="5772149" y="5660279"/>
                  </a:lnTo>
                  <a:lnTo>
                    <a:pt x="5771448" y="5667402"/>
                  </a:lnTo>
                  <a:lnTo>
                    <a:pt x="5770044" y="5674456"/>
                  </a:lnTo>
                  <a:lnTo>
                    <a:pt x="5768641" y="5681509"/>
                  </a:lnTo>
                  <a:lnTo>
                    <a:pt x="5753687" y="5713941"/>
                  </a:lnTo>
                  <a:lnTo>
                    <a:pt x="5749692" y="5719921"/>
                  </a:lnTo>
                  <a:lnTo>
                    <a:pt x="5723465" y="5744163"/>
                  </a:lnTo>
                  <a:lnTo>
                    <a:pt x="5717485" y="5748159"/>
                  </a:lnTo>
                  <a:lnTo>
                    <a:pt x="5711173" y="5751533"/>
                  </a:lnTo>
                  <a:lnTo>
                    <a:pt x="5704528" y="5754285"/>
                  </a:lnTo>
                  <a:lnTo>
                    <a:pt x="5697884" y="5757038"/>
                  </a:lnTo>
                  <a:lnTo>
                    <a:pt x="5691035" y="5759116"/>
                  </a:lnTo>
                  <a:lnTo>
                    <a:pt x="5683981" y="5760519"/>
                  </a:lnTo>
                  <a:lnTo>
                    <a:pt x="5676927" y="5761922"/>
                  </a:lnTo>
                  <a:lnTo>
                    <a:pt x="5669804" y="5762624"/>
                  </a:lnTo>
                  <a:lnTo>
                    <a:pt x="5662612" y="5762624"/>
                  </a:lnTo>
                  <a:lnTo>
                    <a:pt x="109537" y="5762624"/>
                  </a:lnTo>
                  <a:lnTo>
                    <a:pt x="102344" y="5762624"/>
                  </a:lnTo>
                  <a:lnTo>
                    <a:pt x="95221" y="5761922"/>
                  </a:lnTo>
                  <a:lnTo>
                    <a:pt x="88167" y="5760519"/>
                  </a:lnTo>
                  <a:lnTo>
                    <a:pt x="81113" y="5759116"/>
                  </a:lnTo>
                  <a:lnTo>
                    <a:pt x="74263" y="5757038"/>
                  </a:lnTo>
                  <a:lnTo>
                    <a:pt x="67619" y="5754285"/>
                  </a:lnTo>
                  <a:lnTo>
                    <a:pt x="60974" y="5751533"/>
                  </a:lnTo>
                  <a:lnTo>
                    <a:pt x="26996" y="5725454"/>
                  </a:lnTo>
                  <a:lnTo>
                    <a:pt x="18459" y="5713941"/>
                  </a:lnTo>
                  <a:lnTo>
                    <a:pt x="14463" y="5707961"/>
                  </a:lnTo>
                  <a:lnTo>
                    <a:pt x="2104" y="5674456"/>
                  </a:lnTo>
                  <a:lnTo>
                    <a:pt x="701" y="5667402"/>
                  </a:lnTo>
                  <a:lnTo>
                    <a:pt x="0" y="5660279"/>
                  </a:lnTo>
                  <a:lnTo>
                    <a:pt x="0" y="565308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95824" y="1247774"/>
              <a:ext cx="5762625" cy="314325"/>
            </a:xfrm>
            <a:custGeom>
              <a:avLst/>
              <a:gdLst/>
              <a:ahLst/>
              <a:cxnLst/>
              <a:rect l="l" t="t" r="r" b="b"/>
              <a:pathLst>
                <a:path w="5762625" h="314325">
                  <a:moveTo>
                    <a:pt x="5762624" y="314324"/>
                  </a:moveTo>
                  <a:lnTo>
                    <a:pt x="0" y="3143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3143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95824" y="1552574"/>
              <a:ext cx="5762625" cy="9525"/>
            </a:xfrm>
            <a:custGeom>
              <a:avLst/>
              <a:gdLst/>
              <a:ahLst/>
              <a:cxnLst/>
              <a:rect l="l" t="t" r="r" b="b"/>
              <a:pathLst>
                <a:path w="5762625" h="9525">
                  <a:moveTo>
                    <a:pt x="57626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5762624" y="0"/>
                  </a:lnTo>
                  <a:lnTo>
                    <a:pt x="5762624" y="9524"/>
                  </a:lnTo>
                  <a:close/>
                </a:path>
              </a:pathLst>
            </a:custGeom>
            <a:solidFill>
              <a:srgbClr val="46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7331" y="1343024"/>
              <a:ext cx="104775" cy="104775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695824" y="1311275"/>
            <a:ext cx="5762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CBD5E1"/>
                </a:solidFill>
                <a:latin typeface="Consolas"/>
                <a:cs typeface="Consolas"/>
              </a:rPr>
              <a:t>anti_crash.py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34631" y="2530475"/>
            <a:ext cx="24765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#</a:t>
            </a:r>
            <a:r>
              <a:rPr sz="900" i="1" spc="-6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Program</a:t>
            </a:r>
            <a:r>
              <a:rPr sz="900" i="1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Pembagian</a:t>
            </a:r>
            <a:r>
              <a:rPr sz="900" i="1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Angka</a:t>
            </a:r>
            <a:r>
              <a:rPr sz="900" i="1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(Rawan</a:t>
            </a:r>
            <a:r>
              <a:rPr sz="900" i="1" spc="-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Error)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848224" y="2924174"/>
            <a:ext cx="5457825" cy="1209675"/>
            <a:chOff x="4848224" y="2924174"/>
            <a:chExt cx="5457825" cy="1209675"/>
          </a:xfrm>
        </p:grpSpPr>
        <p:sp>
          <p:nvSpPr>
            <p:cNvPr id="38" name="object 38"/>
            <p:cNvSpPr/>
            <p:nvPr/>
          </p:nvSpPr>
          <p:spPr>
            <a:xfrm>
              <a:off x="4867274" y="2924174"/>
              <a:ext cx="5438775" cy="1209675"/>
            </a:xfrm>
            <a:custGeom>
              <a:avLst/>
              <a:gdLst/>
              <a:ahLst/>
              <a:cxnLst/>
              <a:rect l="l" t="t" r="r" b="b"/>
              <a:pathLst>
                <a:path w="5438775" h="1209675">
                  <a:moveTo>
                    <a:pt x="5405726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405726" y="0"/>
                  </a:lnTo>
                  <a:lnTo>
                    <a:pt x="5410586" y="966"/>
                  </a:lnTo>
                  <a:lnTo>
                    <a:pt x="5437806" y="28187"/>
                  </a:lnTo>
                  <a:lnTo>
                    <a:pt x="5438773" y="33047"/>
                  </a:lnTo>
                  <a:lnTo>
                    <a:pt x="5438773" y="1176627"/>
                  </a:lnTo>
                  <a:lnTo>
                    <a:pt x="5410586" y="1208707"/>
                  </a:lnTo>
                  <a:lnTo>
                    <a:pt x="5405726" y="1209674"/>
                  </a:lnTo>
                  <a:close/>
                </a:path>
              </a:pathLst>
            </a:custGeom>
            <a:solidFill>
              <a:srgbClr val="13532D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48224" y="2924174"/>
              <a:ext cx="38100" cy="1209675"/>
            </a:xfrm>
            <a:custGeom>
              <a:avLst/>
              <a:gdLst/>
              <a:ahLst/>
              <a:cxnLst/>
              <a:rect l="l" t="t" r="r" b="b"/>
              <a:pathLst>
                <a:path w="38100" h="1209675">
                  <a:moveTo>
                    <a:pt x="3809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209674"/>
                  </a:lnTo>
                  <a:close/>
                </a:path>
              </a:pathLst>
            </a:custGeom>
            <a:solidFill>
              <a:srgbClr val="21C4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38724" y="3400424"/>
              <a:ext cx="9525" cy="657225"/>
            </a:xfrm>
            <a:custGeom>
              <a:avLst/>
              <a:gdLst/>
              <a:ahLst/>
              <a:cxnLst/>
              <a:rect l="l" t="t" r="r" b="b"/>
              <a:pathLst>
                <a:path w="9525" h="657225">
                  <a:moveTo>
                    <a:pt x="9524" y="657224"/>
                  </a:moveTo>
                  <a:lnTo>
                    <a:pt x="0" y="65722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657224"/>
                  </a:lnTo>
                  <a:close/>
                </a:path>
              </a:pathLst>
            </a:custGeom>
            <a:solidFill>
              <a:srgbClr val="334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987031" y="2933790"/>
            <a:ext cx="1471295" cy="4394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1.</a:t>
            </a:r>
            <a:r>
              <a:rPr sz="900" b="1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TRY</a:t>
            </a:r>
            <a:r>
              <a:rPr sz="900" b="1" spc="-35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4ADE80"/>
                </a:solidFill>
                <a:latin typeface="Consolas"/>
                <a:cs typeface="Consolas"/>
              </a:rPr>
              <a:t>(Area</a:t>
            </a:r>
            <a:r>
              <a:rPr sz="900" b="1" spc="-3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4ADE80"/>
                </a:solidFill>
                <a:latin typeface="Consolas"/>
                <a:cs typeface="Consolas"/>
              </a:rPr>
              <a:t>Berbahaya)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050" spc="-20" dirty="0">
                <a:solidFill>
                  <a:srgbClr val="F472B5"/>
                </a:solidFill>
                <a:latin typeface="Consolas"/>
                <a:cs typeface="Consolas"/>
              </a:rPr>
              <a:t>try</a:t>
            </a:r>
            <a:r>
              <a:rPr sz="1050" spc="-2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87056" y="3338195"/>
            <a:ext cx="2812415" cy="68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900"/>
              </a:lnSpc>
              <a:spcBef>
                <a:spcPts val="100"/>
              </a:spcBef>
            </a:pP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angka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input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"Masukkan Angka: </a:t>
            </a:r>
            <a:r>
              <a:rPr sz="105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)) </a:t>
            </a:r>
            <a:r>
              <a:rPr sz="1050" dirty="0">
                <a:solidFill>
                  <a:srgbClr val="BF83FB"/>
                </a:solidFill>
                <a:latin typeface="Consolas"/>
                <a:cs typeface="Consolas"/>
              </a:rPr>
              <a:t>hasil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= </a:t>
            </a:r>
            <a:r>
              <a:rPr sz="1050" dirty="0">
                <a:solidFill>
                  <a:srgbClr val="FA913C"/>
                </a:solidFill>
                <a:latin typeface="Consolas"/>
                <a:cs typeface="Consolas"/>
              </a:rPr>
              <a:t>100 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/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angka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f"Hasil: </a:t>
            </a:r>
            <a:r>
              <a:rPr sz="1050" spc="-10" dirty="0">
                <a:solidFill>
                  <a:srgbClr val="BF83FB"/>
                </a:solidFill>
                <a:latin typeface="Consolas"/>
                <a:cs typeface="Consolas"/>
              </a:rPr>
              <a:t>{hasil}</a:t>
            </a:r>
            <a:r>
              <a:rPr sz="1050" spc="-10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848224" y="4286249"/>
            <a:ext cx="5457825" cy="1285875"/>
            <a:chOff x="4848224" y="4286249"/>
            <a:chExt cx="5457825" cy="1285875"/>
          </a:xfrm>
        </p:grpSpPr>
        <p:sp>
          <p:nvSpPr>
            <p:cNvPr id="44" name="object 44"/>
            <p:cNvSpPr/>
            <p:nvPr/>
          </p:nvSpPr>
          <p:spPr>
            <a:xfrm>
              <a:off x="4867274" y="4286249"/>
              <a:ext cx="5438775" cy="1285875"/>
            </a:xfrm>
            <a:custGeom>
              <a:avLst/>
              <a:gdLst/>
              <a:ahLst/>
              <a:cxnLst/>
              <a:rect l="l" t="t" r="r" b="b"/>
              <a:pathLst>
                <a:path w="5438775" h="1285875">
                  <a:moveTo>
                    <a:pt x="5405726" y="1285874"/>
                  </a:moveTo>
                  <a:lnTo>
                    <a:pt x="0" y="1285874"/>
                  </a:lnTo>
                  <a:lnTo>
                    <a:pt x="0" y="0"/>
                  </a:lnTo>
                  <a:lnTo>
                    <a:pt x="5405726" y="0"/>
                  </a:lnTo>
                  <a:lnTo>
                    <a:pt x="5410586" y="966"/>
                  </a:lnTo>
                  <a:lnTo>
                    <a:pt x="5437806" y="28186"/>
                  </a:lnTo>
                  <a:lnTo>
                    <a:pt x="5438773" y="33047"/>
                  </a:lnTo>
                  <a:lnTo>
                    <a:pt x="5438773" y="1252826"/>
                  </a:lnTo>
                  <a:lnTo>
                    <a:pt x="5410586" y="1284907"/>
                  </a:lnTo>
                  <a:lnTo>
                    <a:pt x="5405726" y="1285874"/>
                  </a:lnTo>
                  <a:close/>
                </a:path>
              </a:pathLst>
            </a:custGeom>
            <a:solidFill>
              <a:srgbClr val="7E1C1C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48224" y="4286249"/>
              <a:ext cx="38100" cy="1285875"/>
            </a:xfrm>
            <a:custGeom>
              <a:avLst/>
              <a:gdLst/>
              <a:ahLst/>
              <a:cxnLst/>
              <a:rect l="l" t="t" r="r" b="b"/>
              <a:pathLst>
                <a:path w="38100" h="1285875">
                  <a:moveTo>
                    <a:pt x="38099" y="1285874"/>
                  </a:moveTo>
                  <a:lnTo>
                    <a:pt x="0" y="12858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1285874"/>
                  </a:lnTo>
                  <a:close/>
                </a:path>
              </a:pathLst>
            </a:custGeom>
            <a:solidFill>
              <a:srgbClr val="EF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987031" y="4295865"/>
            <a:ext cx="3330575" cy="11633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2.</a:t>
            </a:r>
            <a:r>
              <a:rPr sz="900" b="1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EXCEPT</a:t>
            </a:r>
            <a:r>
              <a:rPr sz="900" b="1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(Jaring</a:t>
            </a:r>
            <a:r>
              <a:rPr sz="900" b="1" spc="-5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F77070"/>
                </a:solidFill>
                <a:latin typeface="Consolas"/>
                <a:cs typeface="Consolas"/>
              </a:rPr>
              <a:t>Pengaman)</a:t>
            </a:r>
            <a:endParaRPr sz="9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except </a:t>
            </a:r>
            <a:r>
              <a:rPr sz="1050" spc="-10" dirty="0">
                <a:solidFill>
                  <a:srgbClr val="FACC15"/>
                </a:solidFill>
                <a:latin typeface="Consolas"/>
                <a:cs typeface="Consolas"/>
              </a:rPr>
              <a:t>ValueError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  <a:p>
            <a:pPr marL="164465">
              <a:lnSpc>
                <a:spcPct val="100000"/>
              </a:lnSpc>
              <a:spcBef>
                <a:spcPts val="390"/>
              </a:spcBef>
            </a:pPr>
            <a:r>
              <a:rPr sz="1050" dirty="0">
                <a:solidFill>
                  <a:srgbClr val="FBA5A5"/>
                </a:solidFill>
                <a:latin typeface="Consolas"/>
                <a:cs typeface="Consolas"/>
              </a:rPr>
              <a:t>print("Tolong masukin angka, bukan </a:t>
            </a:r>
            <a:r>
              <a:rPr sz="1050" spc="-10" dirty="0">
                <a:solidFill>
                  <a:srgbClr val="FBA5A5"/>
                </a:solidFill>
                <a:latin typeface="Consolas"/>
                <a:cs typeface="Consolas"/>
              </a:rPr>
              <a:t>huruf!")</a:t>
            </a:r>
            <a:endParaRPr sz="10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050" dirty="0">
                <a:solidFill>
                  <a:srgbClr val="F472B5"/>
                </a:solidFill>
                <a:latin typeface="Consolas"/>
                <a:cs typeface="Consolas"/>
              </a:rPr>
              <a:t>except</a:t>
            </a:r>
            <a:r>
              <a:rPr sz="1050" spc="-10" dirty="0">
                <a:solidFill>
                  <a:srgbClr val="F472B5"/>
                </a:solidFill>
                <a:latin typeface="Consolas"/>
                <a:cs typeface="Consolas"/>
              </a:rPr>
              <a:t> </a:t>
            </a:r>
            <a:r>
              <a:rPr sz="1050" spc="-10" dirty="0">
                <a:solidFill>
                  <a:srgbClr val="FACC15"/>
                </a:solidFill>
                <a:latin typeface="Consolas"/>
                <a:cs typeface="Consolas"/>
              </a:rPr>
              <a:t>ZeroDivisionError</a:t>
            </a:r>
            <a:r>
              <a:rPr sz="1050" spc="-10" dirty="0">
                <a:solidFill>
                  <a:srgbClr val="CBD5E1"/>
                </a:solidFill>
                <a:latin typeface="Consolas"/>
                <a:cs typeface="Consolas"/>
              </a:rPr>
              <a:t>:</a:t>
            </a:r>
            <a:endParaRPr sz="1050">
              <a:latin typeface="Consolas"/>
              <a:cs typeface="Consolas"/>
            </a:endParaRPr>
          </a:p>
          <a:p>
            <a:pPr marL="164465">
              <a:lnSpc>
                <a:spcPct val="100000"/>
              </a:lnSpc>
              <a:spcBef>
                <a:spcPts val="464"/>
              </a:spcBef>
            </a:pPr>
            <a:r>
              <a:rPr sz="1050" dirty="0">
                <a:solidFill>
                  <a:srgbClr val="FBA5A5"/>
                </a:solidFill>
                <a:latin typeface="Consolas"/>
                <a:cs typeface="Consolas"/>
              </a:rPr>
              <a:t>print("Gak bisa dibagi </a:t>
            </a:r>
            <a:r>
              <a:rPr sz="1050" spc="-10" dirty="0">
                <a:solidFill>
                  <a:srgbClr val="FBA5A5"/>
                </a:solidFill>
                <a:latin typeface="Consolas"/>
                <a:cs typeface="Consolas"/>
              </a:rPr>
              <a:t>nol!")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848224" y="5724524"/>
            <a:ext cx="5457825" cy="9525"/>
          </a:xfrm>
          <a:custGeom>
            <a:avLst/>
            <a:gdLst/>
            <a:ahLst/>
            <a:cxnLst/>
            <a:rect l="l" t="t" r="r" b="b"/>
            <a:pathLst>
              <a:path w="5457825" h="9525">
                <a:moveTo>
                  <a:pt x="5457824" y="9524"/>
                </a:moveTo>
                <a:lnTo>
                  <a:pt x="0" y="9524"/>
                </a:lnTo>
                <a:lnTo>
                  <a:pt x="0" y="0"/>
                </a:lnTo>
                <a:lnTo>
                  <a:pt x="5457824" y="0"/>
                </a:lnTo>
                <a:lnTo>
                  <a:pt x="5457824" y="9524"/>
                </a:lnTo>
                <a:close/>
              </a:path>
            </a:pathLst>
          </a:custGeom>
          <a:solidFill>
            <a:srgbClr val="334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834631" y="5807075"/>
            <a:ext cx="273875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rgbClr val="93C4FD"/>
                </a:solidFill>
                <a:latin typeface="Consolas"/>
                <a:cs typeface="Consolas"/>
              </a:rPr>
              <a:t>print</a:t>
            </a:r>
            <a:r>
              <a:rPr sz="1050" dirty="0">
                <a:solidFill>
                  <a:srgbClr val="CBD5E1"/>
                </a:solidFill>
                <a:latin typeface="Consolas"/>
                <a:cs typeface="Consolas"/>
              </a:rPr>
              <a:t>(</a:t>
            </a:r>
            <a:r>
              <a:rPr sz="1050" dirty="0">
                <a:solidFill>
                  <a:srgbClr val="4ADE80"/>
                </a:solidFill>
                <a:latin typeface="Consolas"/>
                <a:cs typeface="Consolas"/>
              </a:rPr>
              <a:t>"--- Program Lanjut Jalan ---</a:t>
            </a:r>
            <a:r>
              <a:rPr sz="1050" spc="-25" dirty="0">
                <a:solidFill>
                  <a:srgbClr val="4ADE80"/>
                </a:solidFill>
                <a:latin typeface="Consolas"/>
                <a:cs typeface="Consolas"/>
              </a:rPr>
              <a:t>"</a:t>
            </a:r>
            <a:r>
              <a:rPr sz="1050" spc="-25" dirty="0">
                <a:solidFill>
                  <a:srgbClr val="CBD5E1"/>
                </a:solidFill>
                <a:latin typeface="Consolas"/>
                <a:cs typeface="Consolas"/>
              </a:rPr>
              <a:t>)</a:t>
            </a:r>
            <a:endParaRPr sz="1050">
              <a:latin typeface="Consolas"/>
              <a:cs typeface="Consolas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7168895" y="5510784"/>
            <a:ext cx="3523615" cy="1728470"/>
            <a:chOff x="7168895" y="5510784"/>
            <a:chExt cx="3523615" cy="1728470"/>
          </a:xfrm>
        </p:grpSpPr>
        <p:sp>
          <p:nvSpPr>
            <p:cNvPr id="50" name="object 50"/>
            <p:cNvSpPr/>
            <p:nvPr/>
          </p:nvSpPr>
          <p:spPr>
            <a:xfrm>
              <a:off x="7168895" y="5510784"/>
              <a:ext cx="3523615" cy="1728470"/>
            </a:xfrm>
            <a:custGeom>
              <a:avLst/>
              <a:gdLst/>
              <a:ahLst/>
              <a:cxnLst/>
              <a:rect l="l" t="t" r="r" b="b"/>
              <a:pathLst>
                <a:path w="3523615" h="1728470">
                  <a:moveTo>
                    <a:pt x="3523487" y="1728215"/>
                  </a:moveTo>
                  <a:lnTo>
                    <a:pt x="0" y="1728215"/>
                  </a:lnTo>
                  <a:lnTo>
                    <a:pt x="0" y="0"/>
                  </a:lnTo>
                  <a:lnTo>
                    <a:pt x="3523506" y="0"/>
                  </a:lnTo>
                  <a:lnTo>
                    <a:pt x="3523506" y="328040"/>
                  </a:lnTo>
                  <a:lnTo>
                    <a:pt x="632078" y="328040"/>
                  </a:lnTo>
                  <a:lnTo>
                    <a:pt x="625510" y="328358"/>
                  </a:lnTo>
                  <a:lnTo>
                    <a:pt x="589800" y="343149"/>
                  </a:lnTo>
                  <a:lnTo>
                    <a:pt x="568258" y="375389"/>
                  </a:lnTo>
                  <a:lnTo>
                    <a:pt x="565403" y="394715"/>
                  </a:lnTo>
                  <a:lnTo>
                    <a:pt x="565403" y="1423415"/>
                  </a:lnTo>
                  <a:lnTo>
                    <a:pt x="576629" y="1460464"/>
                  </a:lnTo>
                  <a:lnTo>
                    <a:pt x="606561" y="1485014"/>
                  </a:lnTo>
                  <a:lnTo>
                    <a:pt x="632078" y="1490090"/>
                  </a:lnTo>
                  <a:lnTo>
                    <a:pt x="3523487" y="1490090"/>
                  </a:lnTo>
                  <a:lnTo>
                    <a:pt x="3523487" y="1728215"/>
                  </a:lnTo>
                  <a:close/>
                </a:path>
                <a:path w="3523615" h="1728470">
                  <a:moveTo>
                    <a:pt x="3523487" y="1490090"/>
                  </a:moveTo>
                  <a:lnTo>
                    <a:pt x="3222878" y="1490090"/>
                  </a:lnTo>
                  <a:lnTo>
                    <a:pt x="3229446" y="1489773"/>
                  </a:lnTo>
                  <a:lnTo>
                    <a:pt x="3235887" y="1488821"/>
                  </a:lnTo>
                  <a:lnTo>
                    <a:pt x="3270023" y="1470561"/>
                  </a:lnTo>
                  <a:lnTo>
                    <a:pt x="3288284" y="1436425"/>
                  </a:lnTo>
                  <a:lnTo>
                    <a:pt x="3289553" y="1423415"/>
                  </a:lnTo>
                  <a:lnTo>
                    <a:pt x="3289553" y="394715"/>
                  </a:lnTo>
                  <a:lnTo>
                    <a:pt x="3278325" y="357665"/>
                  </a:lnTo>
                  <a:lnTo>
                    <a:pt x="3248392" y="333115"/>
                  </a:lnTo>
                  <a:lnTo>
                    <a:pt x="3222878" y="328040"/>
                  </a:lnTo>
                  <a:lnTo>
                    <a:pt x="3523487" y="328040"/>
                  </a:lnTo>
                  <a:lnTo>
                    <a:pt x="3523487" y="1490090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729536" y="5834061"/>
              <a:ext cx="2733675" cy="1171575"/>
            </a:xfrm>
            <a:custGeom>
              <a:avLst/>
              <a:gdLst/>
              <a:ahLst/>
              <a:cxnLst/>
              <a:rect l="l" t="t" r="r" b="b"/>
              <a:pathLst>
                <a:path w="2733675" h="1171575">
                  <a:moveTo>
                    <a:pt x="2666927" y="1171574"/>
                  </a:moveTo>
                  <a:lnTo>
                    <a:pt x="66746" y="1171574"/>
                  </a:lnTo>
                  <a:lnTo>
                    <a:pt x="62100" y="1171117"/>
                  </a:lnTo>
                  <a:lnTo>
                    <a:pt x="24239" y="1153967"/>
                  </a:lnTo>
                  <a:lnTo>
                    <a:pt x="2287" y="1118673"/>
                  </a:lnTo>
                  <a:lnTo>
                    <a:pt x="0" y="1104827"/>
                  </a:lnTo>
                  <a:lnTo>
                    <a:pt x="0" y="1100137"/>
                  </a:lnTo>
                  <a:lnTo>
                    <a:pt x="0" y="66746"/>
                  </a:lnTo>
                  <a:lnTo>
                    <a:pt x="14643" y="27848"/>
                  </a:lnTo>
                  <a:lnTo>
                    <a:pt x="48432" y="3642"/>
                  </a:lnTo>
                  <a:lnTo>
                    <a:pt x="66746" y="0"/>
                  </a:lnTo>
                  <a:lnTo>
                    <a:pt x="2666927" y="0"/>
                  </a:lnTo>
                  <a:lnTo>
                    <a:pt x="2705825" y="14644"/>
                  </a:lnTo>
                  <a:lnTo>
                    <a:pt x="2730031" y="48432"/>
                  </a:lnTo>
                  <a:lnTo>
                    <a:pt x="2733674" y="66746"/>
                  </a:lnTo>
                  <a:lnTo>
                    <a:pt x="2733674" y="1104827"/>
                  </a:lnTo>
                  <a:lnTo>
                    <a:pt x="2719028" y="1143724"/>
                  </a:lnTo>
                  <a:lnTo>
                    <a:pt x="2685240" y="1167931"/>
                  </a:lnTo>
                  <a:lnTo>
                    <a:pt x="2671572" y="1171117"/>
                  </a:lnTo>
                  <a:lnTo>
                    <a:pt x="2666927" y="11715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729536" y="5834061"/>
              <a:ext cx="2733675" cy="1171575"/>
            </a:xfrm>
            <a:custGeom>
              <a:avLst/>
              <a:gdLst/>
              <a:ahLst/>
              <a:cxnLst/>
              <a:rect l="l" t="t" r="r" b="b"/>
              <a:pathLst>
                <a:path w="2733675" h="1171575">
                  <a:moveTo>
                    <a:pt x="0" y="1100137"/>
                  </a:moveTo>
                  <a:lnTo>
                    <a:pt x="0" y="71437"/>
                  </a:lnTo>
                  <a:lnTo>
                    <a:pt x="0" y="66746"/>
                  </a:lnTo>
                  <a:lnTo>
                    <a:pt x="457" y="62100"/>
                  </a:lnTo>
                  <a:lnTo>
                    <a:pt x="1371" y="57499"/>
                  </a:lnTo>
                  <a:lnTo>
                    <a:pt x="2287" y="52899"/>
                  </a:lnTo>
                  <a:lnTo>
                    <a:pt x="3642" y="48432"/>
                  </a:lnTo>
                  <a:lnTo>
                    <a:pt x="5437" y="44098"/>
                  </a:lnTo>
                  <a:lnTo>
                    <a:pt x="7232" y="39764"/>
                  </a:lnTo>
                  <a:lnTo>
                    <a:pt x="20923" y="20923"/>
                  </a:lnTo>
                  <a:lnTo>
                    <a:pt x="24239" y="17605"/>
                  </a:lnTo>
                  <a:lnTo>
                    <a:pt x="27847" y="14644"/>
                  </a:lnTo>
                  <a:lnTo>
                    <a:pt x="31748" y="12038"/>
                  </a:lnTo>
                  <a:lnTo>
                    <a:pt x="35648" y="9432"/>
                  </a:lnTo>
                  <a:lnTo>
                    <a:pt x="66746" y="0"/>
                  </a:lnTo>
                  <a:lnTo>
                    <a:pt x="71437" y="0"/>
                  </a:lnTo>
                  <a:lnTo>
                    <a:pt x="2662237" y="0"/>
                  </a:lnTo>
                  <a:lnTo>
                    <a:pt x="2666927" y="0"/>
                  </a:lnTo>
                  <a:lnTo>
                    <a:pt x="2671572" y="457"/>
                  </a:lnTo>
                  <a:lnTo>
                    <a:pt x="2676172" y="1372"/>
                  </a:lnTo>
                  <a:lnTo>
                    <a:pt x="2680773" y="2287"/>
                  </a:lnTo>
                  <a:lnTo>
                    <a:pt x="2701924" y="12039"/>
                  </a:lnTo>
                  <a:lnTo>
                    <a:pt x="2705825" y="14644"/>
                  </a:lnTo>
                  <a:lnTo>
                    <a:pt x="2709434" y="17605"/>
                  </a:lnTo>
                  <a:lnTo>
                    <a:pt x="2712750" y="20923"/>
                  </a:lnTo>
                  <a:lnTo>
                    <a:pt x="2716067" y="24239"/>
                  </a:lnTo>
                  <a:lnTo>
                    <a:pt x="2728235" y="44098"/>
                  </a:lnTo>
                  <a:lnTo>
                    <a:pt x="2730031" y="48432"/>
                  </a:lnTo>
                  <a:lnTo>
                    <a:pt x="2731386" y="52899"/>
                  </a:lnTo>
                  <a:lnTo>
                    <a:pt x="2732301" y="57499"/>
                  </a:lnTo>
                  <a:lnTo>
                    <a:pt x="2733216" y="62100"/>
                  </a:lnTo>
                  <a:lnTo>
                    <a:pt x="2733674" y="66746"/>
                  </a:lnTo>
                  <a:lnTo>
                    <a:pt x="2733674" y="71437"/>
                  </a:lnTo>
                  <a:lnTo>
                    <a:pt x="2733674" y="1100137"/>
                  </a:lnTo>
                  <a:lnTo>
                    <a:pt x="2733674" y="1104827"/>
                  </a:lnTo>
                  <a:lnTo>
                    <a:pt x="2733216" y="1109473"/>
                  </a:lnTo>
                  <a:lnTo>
                    <a:pt x="2732301" y="1114073"/>
                  </a:lnTo>
                  <a:lnTo>
                    <a:pt x="2731386" y="1118673"/>
                  </a:lnTo>
                  <a:lnTo>
                    <a:pt x="2730031" y="1123140"/>
                  </a:lnTo>
                  <a:lnTo>
                    <a:pt x="2728235" y="1127474"/>
                  </a:lnTo>
                  <a:lnTo>
                    <a:pt x="2726440" y="1131807"/>
                  </a:lnTo>
                  <a:lnTo>
                    <a:pt x="2712750" y="1150650"/>
                  </a:lnTo>
                  <a:lnTo>
                    <a:pt x="2709434" y="1153967"/>
                  </a:lnTo>
                  <a:lnTo>
                    <a:pt x="2705825" y="1156928"/>
                  </a:lnTo>
                  <a:lnTo>
                    <a:pt x="2701924" y="1159534"/>
                  </a:lnTo>
                  <a:lnTo>
                    <a:pt x="2698024" y="1162140"/>
                  </a:lnTo>
                  <a:lnTo>
                    <a:pt x="2676172" y="1170201"/>
                  </a:lnTo>
                  <a:lnTo>
                    <a:pt x="2671572" y="1171117"/>
                  </a:lnTo>
                  <a:lnTo>
                    <a:pt x="2666927" y="1171574"/>
                  </a:lnTo>
                  <a:lnTo>
                    <a:pt x="2662237" y="1171574"/>
                  </a:lnTo>
                  <a:lnTo>
                    <a:pt x="71437" y="1171574"/>
                  </a:lnTo>
                  <a:lnTo>
                    <a:pt x="66746" y="1171574"/>
                  </a:lnTo>
                  <a:lnTo>
                    <a:pt x="62100" y="1171117"/>
                  </a:lnTo>
                  <a:lnTo>
                    <a:pt x="57499" y="1170201"/>
                  </a:lnTo>
                  <a:lnTo>
                    <a:pt x="52899" y="1169286"/>
                  </a:lnTo>
                  <a:lnTo>
                    <a:pt x="20923" y="1150650"/>
                  </a:lnTo>
                  <a:lnTo>
                    <a:pt x="17605" y="1147333"/>
                  </a:lnTo>
                  <a:lnTo>
                    <a:pt x="457" y="1109472"/>
                  </a:lnTo>
                  <a:lnTo>
                    <a:pt x="0" y="1104827"/>
                  </a:lnTo>
                  <a:lnTo>
                    <a:pt x="0" y="1100137"/>
                  </a:lnTo>
                  <a:close/>
                </a:path>
              </a:pathLst>
            </a:custGeom>
            <a:ln w="9524">
              <a:solidFill>
                <a:srgbClr val="46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848587" y="6105537"/>
              <a:ext cx="2495550" cy="400050"/>
            </a:xfrm>
            <a:custGeom>
              <a:avLst/>
              <a:gdLst/>
              <a:ahLst/>
              <a:cxnLst/>
              <a:rect l="l" t="t" r="r" b="b"/>
              <a:pathLst>
                <a:path w="2495550" h="400050">
                  <a:moveTo>
                    <a:pt x="2495550" y="390512"/>
                  </a:moveTo>
                  <a:lnTo>
                    <a:pt x="0" y="390512"/>
                  </a:lnTo>
                  <a:lnTo>
                    <a:pt x="0" y="400037"/>
                  </a:lnTo>
                  <a:lnTo>
                    <a:pt x="2495550" y="400037"/>
                  </a:lnTo>
                  <a:lnTo>
                    <a:pt x="2495550" y="390512"/>
                  </a:lnTo>
                  <a:close/>
                </a:path>
                <a:path w="2495550" h="400050">
                  <a:moveTo>
                    <a:pt x="249555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495550" y="9525"/>
                  </a:lnTo>
                  <a:lnTo>
                    <a:pt x="2495550" y="0"/>
                  </a:lnTo>
                  <a:close/>
                </a:path>
              </a:pathLst>
            </a:custGeom>
            <a:solidFill>
              <a:srgbClr val="1D2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0420" y="6772274"/>
              <a:ext cx="85725" cy="889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9671545" y="6740525"/>
            <a:ext cx="685800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4ADE80"/>
                </a:solidFill>
                <a:latin typeface="Consolas"/>
                <a:cs typeface="Consolas"/>
              </a:rPr>
              <a:t>Program</a:t>
            </a:r>
            <a:r>
              <a:rPr sz="650" spc="60" dirty="0">
                <a:solidFill>
                  <a:srgbClr val="4ADE80"/>
                </a:solidFill>
                <a:latin typeface="Consolas"/>
                <a:cs typeface="Consolas"/>
              </a:rPr>
              <a:t> </a:t>
            </a:r>
            <a:r>
              <a:rPr sz="650" spc="-10" dirty="0">
                <a:solidFill>
                  <a:srgbClr val="4ADE80"/>
                </a:solidFill>
                <a:latin typeface="Consolas"/>
                <a:cs typeface="Consolas"/>
              </a:rPr>
              <a:t>Saved!</a:t>
            </a:r>
            <a:endParaRPr sz="650">
              <a:latin typeface="Consolas"/>
              <a:cs typeface="Consola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35900" y="5959475"/>
            <a:ext cx="921385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SIMULASI</a:t>
            </a:r>
            <a:r>
              <a:rPr sz="650" spc="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650" dirty="0">
                <a:solidFill>
                  <a:srgbClr val="64738B"/>
                </a:solidFill>
                <a:latin typeface="Consolas"/>
                <a:cs typeface="Consolas"/>
              </a:rPr>
              <a:t>USER</a:t>
            </a:r>
            <a:r>
              <a:rPr sz="650" spc="5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650" spc="-10" dirty="0">
                <a:solidFill>
                  <a:srgbClr val="64738B"/>
                </a:solidFill>
                <a:latin typeface="Consolas"/>
                <a:cs typeface="Consolas"/>
              </a:rPr>
              <a:t>ERROR</a:t>
            </a:r>
            <a:endParaRPr sz="650">
              <a:latin typeface="Consolas"/>
              <a:cs typeface="Consola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835900" y="6125209"/>
            <a:ext cx="2287905" cy="330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Masukkan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dirty="0">
                <a:solidFill>
                  <a:srgbClr val="CBD5E1"/>
                </a:solidFill>
                <a:latin typeface="Consolas"/>
                <a:cs typeface="Consolas"/>
              </a:rPr>
              <a:t>Angka:</a:t>
            </a:r>
            <a:r>
              <a:rPr sz="900" spc="-70" dirty="0">
                <a:solidFill>
                  <a:srgbClr val="CBD5E1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FACC15"/>
                </a:solidFill>
                <a:latin typeface="Consolas"/>
                <a:cs typeface="Consolas"/>
              </a:rPr>
              <a:t>"Budi"</a:t>
            </a:r>
            <a:endParaRPr sz="900">
              <a:latin typeface="Consolas"/>
              <a:cs typeface="Consolas"/>
            </a:endParaRPr>
          </a:p>
          <a:p>
            <a:pPr marL="138430" indent="-125730">
              <a:lnSpc>
                <a:spcPct val="100000"/>
              </a:lnSpc>
              <a:spcBef>
                <a:spcPts val="120"/>
              </a:spcBef>
              <a:buChar char="&gt;"/>
              <a:tabLst>
                <a:tab pos="138430" algn="l"/>
              </a:tabLst>
            </a:pP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Tolong</a:t>
            </a:r>
            <a:r>
              <a:rPr sz="900" b="1" spc="-7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masukin</a:t>
            </a:r>
            <a:r>
              <a:rPr sz="900" b="1" spc="-6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angka,</a:t>
            </a:r>
            <a:r>
              <a:rPr sz="900" b="1" spc="-6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dirty="0">
                <a:solidFill>
                  <a:srgbClr val="F77070"/>
                </a:solidFill>
                <a:latin typeface="Consolas"/>
                <a:cs typeface="Consolas"/>
              </a:rPr>
              <a:t>bukan</a:t>
            </a:r>
            <a:r>
              <a:rPr sz="900" b="1" spc="-60" dirty="0">
                <a:solidFill>
                  <a:srgbClr val="F77070"/>
                </a:solidFill>
                <a:latin typeface="Consolas"/>
                <a:cs typeface="Consolas"/>
              </a:rPr>
              <a:t> </a:t>
            </a:r>
            <a:r>
              <a:rPr sz="900" b="1" spc="-10" dirty="0">
                <a:solidFill>
                  <a:srgbClr val="F77070"/>
                </a:solidFill>
                <a:latin typeface="Consolas"/>
                <a:cs typeface="Consolas"/>
              </a:rPr>
              <a:t>huruf!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835900" y="6530975"/>
            <a:ext cx="17856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--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r>
              <a:rPr sz="900" i="1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Program</a:t>
            </a:r>
            <a:r>
              <a:rPr sz="900" i="1" spc="-4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Lanjut</a:t>
            </a:r>
            <a:r>
              <a:rPr sz="900" i="1" spc="-5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dirty="0">
                <a:solidFill>
                  <a:srgbClr val="64738B"/>
                </a:solidFill>
                <a:latin typeface="Consolas"/>
                <a:cs typeface="Consolas"/>
              </a:rPr>
              <a:t>Jalan</a:t>
            </a:r>
            <a:r>
              <a:rPr sz="900" i="1" spc="-45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i="1" spc="-10" dirty="0">
                <a:solidFill>
                  <a:srgbClr val="64738B"/>
                </a:solidFill>
                <a:latin typeface="Consolas"/>
                <a:cs typeface="Consolas"/>
              </a:rPr>
              <a:t>--</a:t>
            </a:r>
            <a:r>
              <a:rPr sz="900" i="1" spc="-50" dirty="0">
                <a:solidFill>
                  <a:srgbClr val="64738B"/>
                </a:solidFill>
                <a:latin typeface="Consolas"/>
                <a:cs typeface="Consolas"/>
              </a:rPr>
              <a:t>-</a:t>
            </a:r>
            <a:endParaRPr sz="900">
              <a:latin typeface="Consolas"/>
              <a:cs typeface="Consolas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0" y="0"/>
            <a:ext cx="10692765" cy="1277620"/>
            <a:chOff x="0" y="0"/>
            <a:chExt cx="10692765" cy="1277620"/>
          </a:xfrm>
        </p:grpSpPr>
        <p:sp>
          <p:nvSpPr>
            <p:cNvPr id="60" name="object 60"/>
            <p:cNvSpPr/>
            <p:nvPr/>
          </p:nvSpPr>
          <p:spPr>
            <a:xfrm>
              <a:off x="0" y="1009661"/>
              <a:ext cx="10692765" cy="267970"/>
            </a:xfrm>
            <a:custGeom>
              <a:avLst/>
              <a:gdLst/>
              <a:ahLst/>
              <a:cxnLst/>
              <a:rect l="l" t="t" r="r" b="b"/>
              <a:pathLst>
                <a:path w="10692765" h="267969">
                  <a:moveTo>
                    <a:pt x="10692384" y="0"/>
                  </a:moveTo>
                  <a:lnTo>
                    <a:pt x="0" y="0"/>
                  </a:lnTo>
                  <a:lnTo>
                    <a:pt x="0" y="81280"/>
                  </a:lnTo>
                  <a:lnTo>
                    <a:pt x="0" y="267970"/>
                  </a:lnTo>
                  <a:lnTo>
                    <a:pt x="10692384" y="267970"/>
                  </a:lnTo>
                  <a:lnTo>
                    <a:pt x="10692384" y="81280"/>
                  </a:lnTo>
                  <a:lnTo>
                    <a:pt x="10692384" y="0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0"/>
              <a:ext cx="10692765" cy="1009650"/>
            </a:xfrm>
            <a:custGeom>
              <a:avLst/>
              <a:gdLst/>
              <a:ahLst/>
              <a:cxnLst/>
              <a:rect l="l" t="t" r="r" b="b"/>
              <a:pathLst>
                <a:path w="10692765" h="1009650">
                  <a:moveTo>
                    <a:pt x="10692407" y="1009649"/>
                  </a:moveTo>
                  <a:lnTo>
                    <a:pt x="0" y="10096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009649"/>
                  </a:lnTo>
                  <a:close/>
                </a:path>
              </a:pathLst>
            </a:custGeom>
            <a:solidFill>
              <a:srgbClr val="1D3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0" y="990599"/>
              <a:ext cx="10692765" cy="19050"/>
            </a:xfrm>
            <a:custGeom>
              <a:avLst/>
              <a:gdLst/>
              <a:ahLst/>
              <a:cxnLst/>
              <a:rect l="l" t="t" r="r" b="b"/>
              <a:pathLst>
                <a:path w="10692765" h="19050">
                  <a:moveTo>
                    <a:pt x="10692407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0692407" y="0"/>
                  </a:lnTo>
                  <a:lnTo>
                    <a:pt x="10692407" y="19049"/>
                  </a:lnTo>
                  <a:close/>
                </a:path>
              </a:pathLst>
            </a:custGeom>
            <a:solidFill>
              <a:srgbClr val="FACC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pc="-114" dirty="0">
                <a:solidFill>
                  <a:srgbClr val="FFFFFF"/>
                </a:solidFill>
              </a:rPr>
              <a:t>ERROR</a:t>
            </a:r>
            <a:r>
              <a:rPr spc="-245" dirty="0">
                <a:solidFill>
                  <a:srgbClr val="FFFFFF"/>
                </a:solidFill>
              </a:rPr>
              <a:t> </a:t>
            </a:r>
            <a:r>
              <a:rPr spc="-114" dirty="0"/>
              <a:t>HANDLING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dirty="0">
                <a:solidFill>
                  <a:srgbClr val="BEDAFE"/>
                </a:solidFill>
                <a:latin typeface="Consolas"/>
                <a:cs typeface="Consolas"/>
              </a:rPr>
              <a:t>Try • Except • Anti-Crash • </a:t>
            </a:r>
            <a:r>
              <a:rPr sz="1050" spc="-10" dirty="0">
                <a:solidFill>
                  <a:srgbClr val="BEDAFE"/>
                </a:solidFill>
                <a:latin typeface="Consolas"/>
                <a:cs typeface="Consolas"/>
              </a:rPr>
              <a:t>Debugging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2099" y="7341437"/>
            <a:ext cx="115697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0"/>
              </a:lnSpc>
            </a:pPr>
            <a:r>
              <a:rPr sz="900" dirty="0">
                <a:solidFill>
                  <a:srgbClr val="64738B"/>
                </a:solidFill>
                <a:latin typeface="Consolas"/>
                <a:cs typeface="Consolas"/>
              </a:rPr>
              <a:t>EXCEPTION</a:t>
            </a:r>
            <a:r>
              <a:rPr sz="900" spc="-100" dirty="0">
                <a:solidFill>
                  <a:srgbClr val="64738B"/>
                </a:solidFill>
                <a:latin typeface="Consolas"/>
                <a:cs typeface="Consolas"/>
              </a:rPr>
              <a:t> </a:t>
            </a:r>
            <a:r>
              <a:rPr sz="900" spc="-10" dirty="0">
                <a:solidFill>
                  <a:srgbClr val="64738B"/>
                </a:solidFill>
                <a:latin typeface="Consolas"/>
                <a:cs typeface="Consolas"/>
              </a:rPr>
              <a:t>HANDLING</a:t>
            </a:r>
            <a:endParaRPr sz="900">
              <a:latin typeface="Consolas"/>
              <a:cs typeface="Consolas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025">
              <a:lnSpc>
                <a:spcPts val="950"/>
              </a:lnSpc>
            </a:pPr>
            <a:r>
              <a:rPr dirty="0"/>
              <a:t>SLIDE</a:t>
            </a:r>
            <a:r>
              <a:rPr spc="-50" dirty="0"/>
              <a:t> </a:t>
            </a:r>
            <a:r>
              <a:rPr spc="-25" dirty="0"/>
              <a:t>25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289354" y="297815"/>
            <a:ext cx="1115695" cy="4254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17525">
              <a:lnSpc>
                <a:spcPct val="100000"/>
              </a:lnSpc>
              <a:spcBef>
                <a:spcPts val="280"/>
              </a:spcBef>
            </a:pPr>
            <a:r>
              <a:rPr sz="900" b="1" dirty="0">
                <a:solidFill>
                  <a:srgbClr val="94A2B8"/>
                </a:solidFill>
                <a:latin typeface="Segoe UI"/>
                <a:cs typeface="Segoe UI"/>
              </a:rPr>
              <a:t>MODUL</a:t>
            </a:r>
            <a:r>
              <a:rPr sz="900" b="1" spc="-35" dirty="0">
                <a:solidFill>
                  <a:srgbClr val="94A2B8"/>
                </a:solidFill>
                <a:latin typeface="Segoe UI"/>
                <a:cs typeface="Segoe UI"/>
              </a:rPr>
              <a:t> </a:t>
            </a:r>
            <a:r>
              <a:rPr sz="900" b="1" spc="-25" dirty="0">
                <a:solidFill>
                  <a:srgbClr val="94A2B8"/>
                </a:solidFill>
                <a:latin typeface="Segoe UI"/>
                <a:cs typeface="Segoe UI"/>
              </a:rPr>
              <a:t>08</a:t>
            </a:r>
            <a:endParaRPr sz="9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50" b="1" spc="-10" dirty="0">
                <a:solidFill>
                  <a:srgbClr val="FACC15"/>
                </a:solidFill>
                <a:latin typeface="Segoe UI"/>
                <a:cs typeface="Segoe UI"/>
              </a:rPr>
              <a:t>ROBUSTNESS</a:t>
            </a:r>
            <a:endParaRPr sz="13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4049</Words>
  <Application>Microsoft Office PowerPoint</Application>
  <PresentationFormat>Custom</PresentationFormat>
  <Paragraphs>778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KONSEP DASAR PYTHON Sintaksis • Tipe Data • Struktur Logika</vt:lpstr>
      <vt:lpstr>GOOGLE COLAB Colaboratory • Cloud Computing • Jupyter Environment</vt:lpstr>
      <vt:lpstr>MEMULAI PROJECT Setup • New Notebook • Renaming</vt:lpstr>
      <vt:lpstr>PowerPoint Presentation</vt:lpstr>
      <vt:lpstr>KENAPA GOOGLE COLAB? Cloud vs Local Environment</vt:lpstr>
      <vt:lpstr>VARIABEL &amp; TIPE DATA Assignment • String • Integer • Float • Bool</vt:lpstr>
      <vt:lpstr>INPUT, OUTPUT &amp; KOMENTAR User Interaction • Print • Debugging</vt:lpstr>
      <vt:lpstr>TYPE CASTING Konversi Tipe Data • String to Number</vt:lpstr>
      <vt:lpstr>OPERATOR ARITMATIKA Math • Modulo • Floor Division • Power</vt:lpstr>
      <vt:lpstr>OPERATOR PERBANDINGAN Comparison • Equality • Case Sensitivity</vt:lpstr>
      <vt:lpstr>OPERATOR LOGIKA AND • OR • NOT • Truth Table</vt:lpstr>
      <vt:lpstr>OPERATOR PENUGASAN Assignment • Shorthand • Updating Variables</vt:lpstr>
      <vt:lpstr>PERCABANGAN (IF-ELSE) Conditional Statement • Indentation Rules</vt:lpstr>
      <vt:lpstr>KONDISI MAJEMUK (ELIF) Multiple Conditions • Else If • Priority Logic</vt:lpstr>
      <vt:lpstr>NESTED IF (BERSARANG) Layered Logic • Specific Error Handling</vt:lpstr>
      <vt:lpstr>LIST: KONSEP &amp; AKSES Part 1/3 • Indexing • Slicing</vt:lpstr>
      <vt:lpstr>LIST: TAMBAH &amp; EDIT Part 2/3 • Append • Insert • Update</vt:lpstr>
      <vt:lpstr>LIST: HAPUS &amp; URUTKAN Part 3/3 • Remove • Pop • Sort</vt:lpstr>
      <vt:lpstr>DATA TUPLE Immutable • Fixed Data • Unpacking</vt:lpstr>
      <vt:lpstr>DATA SET (HIMPUNAN) Unique • Unordered • Union • Intersection</vt:lpstr>
      <vt:lpstr>FUNGSI (FUNCTIONS) Part 1/3 • Modularity • DRY Principle</vt:lpstr>
      <vt:lpstr>PARAMETER &amp; ARGUMEN Part 2/3 • Dynamic Inputs • Data Passing</vt:lpstr>
      <vt:lpstr>RETURN VS PRINT Data Flow • The "None" Trap • Calculation Safety</vt:lpstr>
      <vt:lpstr>ERROR HANDLING Try • Except • Anti-Crash • Debugging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PANJI MEGA</dc:creator>
  <cp:lastModifiedBy>Batsha</cp:lastModifiedBy>
  <cp:revision>2</cp:revision>
  <dcterms:created xsi:type="dcterms:W3CDTF">2026-01-13T00:44:56Z</dcterms:created>
  <dcterms:modified xsi:type="dcterms:W3CDTF">2026-01-14T05:11:55Z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2026-01-12T00:00:00Z</vt:filetime>
  </property>
  <property fmtid="{D5CDD505-2E9C-101B-9397-08002B2CF9AE}" pid="3" name="Creator">
    <vt:lpwstr>PDF24</vt:lpwstr>
  </property>
  <property fmtid="{D5CDD505-2E9C-101B-9397-08002B2CF9AE}" pid="4" name="Producer">
    <vt:lpwstr>PDF24</vt:lpwstr>
  </property>
  <property fmtid="{D5CDD505-2E9C-101B-9397-08002B2CF9AE}" pid="5" name="LastSaved">
    <vt:filetime>2026-01-12T00:00:00Z</vt:filetime>
  </property>
</Properties>
</file>